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INDOLE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By- Mr. </a:t>
            </a:r>
            <a:r>
              <a:rPr lang="en-US" dirty="0" err="1" smtClean="0"/>
              <a:t>Dillip</a:t>
            </a:r>
            <a:r>
              <a:rPr lang="en-US" dirty="0" smtClean="0"/>
              <a:t> Dash</a:t>
            </a:r>
          </a:p>
          <a:p>
            <a:r>
              <a:rPr lang="en-US" dirty="0" smtClean="0"/>
              <a:t>Asst. Professor</a:t>
            </a:r>
          </a:p>
          <a:p>
            <a:r>
              <a:rPr lang="en-US" dirty="0" err="1" smtClean="0"/>
              <a:t>Pharma</a:t>
            </a:r>
            <a:r>
              <a:rPr lang="en-US" dirty="0" smtClean="0"/>
              <a:t> Chemistry</a:t>
            </a:r>
            <a:endParaRPr lang="en-US" dirty="0"/>
          </a:p>
        </p:txBody>
      </p:sp>
      <p:pic>
        <p:nvPicPr>
          <p:cNvPr id="1026" name="Picture 2" descr="D:\F drive\Books\Organic\4th sem B.pharm\Indole\indole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21209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F drive\Books\Organic\4th sem B.pharm\Indole\thank-you-from-christian-vision-allian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STRUCTURE</a:t>
            </a:r>
            <a:endParaRPr lang="en-US" sz="3200" b="1" dirty="0"/>
          </a:p>
        </p:txBody>
      </p:sp>
      <p:pic>
        <p:nvPicPr>
          <p:cNvPr id="2050" name="Picture 2" descr="D:\F drive\Books\Organic\4th sem B.pharm\Indole\CamScanner 06-24-2020 10.12.54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F drive\Books\Organic\4th sem B.pharm\Indole\CamScanner 06-24-2020 10.12.54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915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F drive\Books\Organic\4th sem B.pharm\Indole\CamScanner 06-24-2020 10.12.54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F drive\Books\Organic\4th sem B.pharm\Indole\CamScanner 06-24-2020 10.12.54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CHEMICAL REACTION</a:t>
            </a:r>
            <a:endParaRPr lang="en-US" sz="3200" dirty="0"/>
          </a:p>
        </p:txBody>
      </p:sp>
      <p:pic>
        <p:nvPicPr>
          <p:cNvPr id="6146" name="Picture 2" descr="D:\F drive\Books\Organic\4th sem B.pharm\Indole\CamScanner 06-24-2020 10.12.54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9154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F drive\Books\Organic\4th sem B.pharm\Indole\CamScanner 06-24-2020 10.12.54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F drive\Books\Organic\4th sem B.pharm\Indole\CamScanner 06-24-2020 10.12.54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F drive\Books\Organic\4th sem B.pharm\Indole\CamScanner 06-24-2020 10.12.54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INDOLE</vt:lpstr>
      <vt:lpstr>STRUCTURE</vt:lpstr>
      <vt:lpstr>Slide 3</vt:lpstr>
      <vt:lpstr>Slide 4</vt:lpstr>
      <vt:lpstr>Slide 5</vt:lpstr>
      <vt:lpstr>CHEMICAL REACTION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INDOLE</dc:title>
  <dc:creator>Dillip Dash</dc:creator>
  <cp:lastModifiedBy>dillip_dsh@yahoo.co.in</cp:lastModifiedBy>
  <cp:revision>3</cp:revision>
  <dcterms:created xsi:type="dcterms:W3CDTF">2006-08-16T00:00:00Z</dcterms:created>
  <dcterms:modified xsi:type="dcterms:W3CDTF">2020-06-24T05:25:41Z</dcterms:modified>
</cp:coreProperties>
</file>