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59" r:id="rId6"/>
    <p:sldId id="260" r:id="rId7"/>
    <p:sldId id="261" r:id="rId8"/>
    <p:sldId id="262" r:id="rId9"/>
  </p:sldIdLst>
  <p:sldSz cx="9144000" cy="6858000" type="screen4x3"/>
  <p:notesSz cx="6735763" cy="9869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676" autoAdjust="0"/>
    <p:restoredTop sz="94660"/>
  </p:normalViewPr>
  <p:slideViewPr>
    <p:cSldViewPr>
      <p:cViewPr varScale="1">
        <p:scale>
          <a:sx n="68" d="100"/>
          <a:sy n="68" d="100"/>
        </p:scale>
        <p:origin x="-132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09-Feb-16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09-Feb-16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09-Feb-16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09-Feb-16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09-Feb-16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09-Feb-16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09-Feb-16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09-Feb-16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09-Feb-16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09-Feb-16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09-Feb-16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09-Feb-16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524961"/>
          </a:xfrm>
        </p:spPr>
        <p:txBody>
          <a:bodyPr>
            <a:normAutofit/>
          </a:bodyPr>
          <a:lstStyle/>
          <a:p>
            <a:pPr algn="ctr"/>
            <a:r>
              <a:rPr lang="en-US" sz="5400" dirty="0" smtClean="0">
                <a:latin typeface="Times New Roman" pitchFamily="18" charset="0"/>
                <a:cs typeface="Times New Roman" pitchFamily="18" charset="0"/>
              </a:rPr>
              <a:t>Group action of muscles</a:t>
            </a:r>
            <a:endParaRPr lang="en-US" sz="54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dirty="0" smtClean="0"/>
          </a:p>
          <a:p>
            <a:r>
              <a:rPr lang="en-US" sz="3600" b="1" dirty="0" smtClean="0">
                <a:latin typeface="Times New Roman" pitchFamily="18" charset="0"/>
                <a:cs typeface="Times New Roman" pitchFamily="18" charset="0"/>
              </a:rPr>
              <a:t>By: Pinal Modi </a:t>
            </a:r>
            <a:endParaRPr lang="en-US" sz="36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1235103355"/>
      </p:ext>
    </p:extLst>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smtClean="0">
                <a:latin typeface="Times New Roman" pitchFamily="18" charset="0"/>
                <a:cs typeface="Times New Roman" pitchFamily="18" charset="0"/>
              </a:rPr>
              <a:t>Introduction</a:t>
            </a:r>
          </a:p>
          <a:p>
            <a:r>
              <a:rPr lang="en-US" sz="3200" dirty="0" smtClean="0">
                <a:latin typeface="Times New Roman" pitchFamily="18" charset="0"/>
                <a:cs typeface="Times New Roman" pitchFamily="18" charset="0"/>
              </a:rPr>
              <a:t>Agonist (Prime movers)</a:t>
            </a:r>
          </a:p>
          <a:p>
            <a:r>
              <a:rPr lang="en-US" sz="3200" dirty="0" smtClean="0">
                <a:latin typeface="Times New Roman" pitchFamily="18" charset="0"/>
                <a:cs typeface="Times New Roman" pitchFamily="18" charset="0"/>
              </a:rPr>
              <a:t>Antagonist</a:t>
            </a:r>
          </a:p>
          <a:p>
            <a:r>
              <a:rPr lang="en-US" sz="3200" dirty="0" smtClean="0">
                <a:latin typeface="Times New Roman" pitchFamily="18" charset="0"/>
                <a:cs typeface="Times New Roman" pitchFamily="18" charset="0"/>
              </a:rPr>
              <a:t>Synergists</a:t>
            </a:r>
          </a:p>
          <a:p>
            <a:r>
              <a:rPr lang="en-US" sz="3200" dirty="0" err="1" smtClean="0">
                <a:latin typeface="Times New Roman" pitchFamily="18" charset="0"/>
                <a:cs typeface="Times New Roman" pitchFamily="18" charset="0"/>
              </a:rPr>
              <a:t>Fixators</a:t>
            </a:r>
            <a:endParaRPr lang="en-US" sz="3200" dirty="0" smtClean="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sz="4400" b="1" dirty="0" smtClean="0">
                <a:latin typeface="Times New Roman" pitchFamily="18" charset="0"/>
                <a:cs typeface="Times New Roman" pitchFamily="18" charset="0"/>
              </a:rPr>
              <a:t>Objectives</a:t>
            </a:r>
            <a:r>
              <a:rPr lang="en-US" b="1" dirty="0" smtClean="0"/>
              <a:t> </a:t>
            </a:r>
            <a:endParaRPr lang="en-US" b="1" dirty="0"/>
          </a:p>
        </p:txBody>
      </p:sp>
    </p:spTree>
    <p:extLst>
      <p:ext uri="{BB962C8B-B14F-4D97-AF65-F5344CB8AC3E}">
        <p14:creationId xmlns="" xmlns:p14="http://schemas.microsoft.com/office/powerpoint/2010/main" val="42091520"/>
      </p:ext>
    </p:extLst>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dirty="0" smtClean="0">
                <a:latin typeface="Times New Roman" pitchFamily="18" charset="0"/>
                <a:cs typeface="Times New Roman" pitchFamily="18" charset="0"/>
              </a:rPr>
              <a:t>The group which bring about the movement by their contraction or contract to provide the force required to produce the movement.</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Example</a:t>
            </a:r>
          </a:p>
        </p:txBody>
      </p:sp>
      <p:sp>
        <p:nvSpPr>
          <p:cNvPr id="2" name="Title 1"/>
          <p:cNvSpPr>
            <a:spLocks noGrp="1"/>
          </p:cNvSpPr>
          <p:nvPr>
            <p:ph type="title"/>
          </p:nvPr>
        </p:nvSpPr>
        <p:spPr/>
        <p:txBody>
          <a:bodyPr>
            <a:normAutofit/>
          </a:bodyPr>
          <a:lstStyle/>
          <a:p>
            <a:r>
              <a:rPr lang="en-US" sz="4400" dirty="0" smtClean="0">
                <a:latin typeface="Times New Roman" pitchFamily="18" charset="0"/>
                <a:cs typeface="Times New Roman" pitchFamily="18" charset="0"/>
              </a:rPr>
              <a:t>Prime movers or agonist </a:t>
            </a:r>
            <a:endParaRPr lang="en-US" sz="4400" dirty="0">
              <a:latin typeface="Times New Roman" pitchFamily="18" charset="0"/>
              <a:cs typeface="Times New Roman" pitchFamily="18" charset="0"/>
            </a:endParaRPr>
          </a:p>
        </p:txBody>
      </p:sp>
    </p:spTree>
    <p:extLst>
      <p:ext uri="{BB962C8B-B14F-4D97-AF65-F5344CB8AC3E}">
        <p14:creationId xmlns="" xmlns:p14="http://schemas.microsoft.com/office/powerpoint/2010/main" val="71316318"/>
      </p:ext>
    </p:extLst>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Times New Roman" pitchFamily="18" charset="0"/>
                <a:cs typeface="Times New Roman" pitchFamily="18" charset="0"/>
              </a:rPr>
              <a:t>These are the opposing group of agonists, relax and lengthen progressively so that the movement is controlled or inhibited and permit the movement. </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Example</a:t>
            </a:r>
            <a:endParaRPr lang="en-IN" sz="28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4000" dirty="0" smtClean="0">
                <a:latin typeface="Times New Roman" pitchFamily="18" charset="0"/>
                <a:cs typeface="Times New Roman" pitchFamily="18" charset="0"/>
              </a:rPr>
              <a:t>The Antagonist</a:t>
            </a:r>
            <a:endParaRPr lang="en-IN"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Muscles which work or relax to modify the action of prime movers to provide a suitable background of activity and to facilitate the movement.</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They may alter the direction of pull or, in the case of prime movers which pass over more than one joint, they fix or move the joint in which the main action is not required in to the position which is most advantageous </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4400" dirty="0" smtClean="0">
                <a:latin typeface="Times New Roman" pitchFamily="18" charset="0"/>
                <a:cs typeface="Times New Roman" pitchFamily="18" charset="0"/>
              </a:rPr>
              <a:t>Synergists:</a:t>
            </a:r>
            <a:endParaRPr lang="en-US" sz="4400" dirty="0">
              <a:latin typeface="Times New Roman" pitchFamily="18" charset="0"/>
              <a:cs typeface="Times New Roman" pitchFamily="18" charset="0"/>
            </a:endParaRPr>
          </a:p>
        </p:txBody>
      </p:sp>
    </p:spTree>
    <p:extLst>
      <p:ext uri="{BB962C8B-B14F-4D97-AF65-F5344CB8AC3E}">
        <p14:creationId xmlns="" xmlns:p14="http://schemas.microsoft.com/office/powerpoint/2010/main" val="2743114544"/>
      </p:ext>
    </p:extLst>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Which work to steady  the origin of the prime movers or the synergists and to secure stability of the body as a whole.</a:t>
            </a:r>
          </a:p>
          <a:p>
            <a:pPr marL="0" indent="0">
              <a:buNone/>
            </a:pP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Example: finger flexion movement:</a:t>
            </a:r>
          </a:p>
          <a:p>
            <a:pPr>
              <a:buFontTx/>
              <a:buChar char="-"/>
            </a:pPr>
            <a:r>
              <a:rPr lang="en-US" sz="2800" dirty="0" smtClean="0">
                <a:latin typeface="Times New Roman" pitchFamily="18" charset="0"/>
                <a:cs typeface="Times New Roman" pitchFamily="18" charset="0"/>
              </a:rPr>
              <a:t>Finger flexors – prime movers</a:t>
            </a:r>
          </a:p>
          <a:p>
            <a:pPr>
              <a:buFontTx/>
              <a:buChar char="-"/>
            </a:pPr>
            <a:r>
              <a:rPr lang="en-US" sz="2800" dirty="0" smtClean="0">
                <a:latin typeface="Times New Roman" pitchFamily="18" charset="0"/>
                <a:cs typeface="Times New Roman" pitchFamily="18" charset="0"/>
              </a:rPr>
              <a:t>Finger extensors- antagonist</a:t>
            </a:r>
          </a:p>
          <a:p>
            <a:pPr>
              <a:buFontTx/>
              <a:buChar char="-"/>
            </a:pPr>
            <a:r>
              <a:rPr lang="en-US" sz="2800" dirty="0" smtClean="0">
                <a:latin typeface="Times New Roman" pitchFamily="18" charset="0"/>
                <a:cs typeface="Times New Roman" pitchFamily="18" charset="0"/>
              </a:rPr>
              <a:t>Wrist extensors- synergist: fix or move the wrist in extension </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4400" dirty="0" smtClean="0">
                <a:latin typeface="Times New Roman" pitchFamily="18" charset="0"/>
                <a:cs typeface="Times New Roman" pitchFamily="18" charset="0"/>
              </a:rPr>
              <a:t>Fixators </a:t>
            </a:r>
            <a:endParaRPr lang="en-US" sz="4400" dirty="0">
              <a:latin typeface="Times New Roman" pitchFamily="18" charset="0"/>
              <a:cs typeface="Times New Roman" pitchFamily="18" charset="0"/>
            </a:endParaRPr>
          </a:p>
        </p:txBody>
      </p:sp>
    </p:spTree>
    <p:extLst>
      <p:ext uri="{BB962C8B-B14F-4D97-AF65-F5344CB8AC3E}">
        <p14:creationId xmlns="" xmlns:p14="http://schemas.microsoft.com/office/powerpoint/2010/main" val="683912884"/>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Group of muscles which extends across more than one joint</a:t>
            </a:r>
          </a:p>
          <a:p>
            <a:r>
              <a:rPr lang="en-US" sz="2800" dirty="0" smtClean="0">
                <a:latin typeface="Times New Roman" pitchFamily="18" charset="0"/>
                <a:cs typeface="Times New Roman" pitchFamily="18" charset="0"/>
              </a:rPr>
              <a:t>These muscles are most effective in moving one joint when they are stretched over the other</a:t>
            </a:r>
          </a:p>
          <a:p>
            <a:r>
              <a:rPr lang="en-US" sz="2800" dirty="0" smtClean="0">
                <a:latin typeface="Times New Roman" pitchFamily="18" charset="0"/>
                <a:cs typeface="Times New Roman" pitchFamily="18" charset="0"/>
              </a:rPr>
              <a:t>E.g. hamstring</a:t>
            </a:r>
          </a:p>
          <a:p>
            <a:r>
              <a:rPr lang="en-US" sz="2800" dirty="0" smtClean="0">
                <a:latin typeface="Times New Roman" pitchFamily="18" charset="0"/>
                <a:cs typeface="Times New Roman" pitchFamily="18" charset="0"/>
              </a:rPr>
              <a:t>Knee flexors , hip must be flexed for better knee flexion</a:t>
            </a:r>
          </a:p>
          <a:p>
            <a:r>
              <a:rPr lang="en-US" sz="2800" dirty="0" smtClean="0">
                <a:latin typeface="Times New Roman" pitchFamily="18" charset="0"/>
                <a:cs typeface="Times New Roman" pitchFamily="18" charset="0"/>
              </a:rPr>
              <a:t>Hip extensors, knee must be flexed for better hip extension</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4400" dirty="0" smtClean="0">
                <a:latin typeface="Times New Roman" pitchFamily="18" charset="0"/>
                <a:cs typeface="Times New Roman" pitchFamily="18" charset="0"/>
              </a:rPr>
              <a:t>Two joint muscles </a:t>
            </a:r>
            <a:endParaRPr lang="en-US" sz="4400" dirty="0">
              <a:latin typeface="Times New Roman" pitchFamily="18" charset="0"/>
              <a:cs typeface="Times New Roman" pitchFamily="18" charset="0"/>
            </a:endParaRPr>
          </a:p>
        </p:txBody>
      </p:sp>
    </p:spTree>
    <p:extLst>
      <p:ext uri="{BB962C8B-B14F-4D97-AF65-F5344CB8AC3E}">
        <p14:creationId xmlns="" xmlns:p14="http://schemas.microsoft.com/office/powerpoint/2010/main" val="1522806833"/>
      </p:ext>
    </p:extLst>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lgn="ctr">
              <a:buNone/>
            </a:pPr>
            <a:endParaRPr lang="en-US" sz="4400" b="1" dirty="0" smtClean="0"/>
          </a:p>
          <a:p>
            <a:pPr algn="ctr">
              <a:buNone/>
            </a:pPr>
            <a:endParaRPr lang="en-US" sz="4400" b="1" dirty="0" smtClean="0"/>
          </a:p>
          <a:p>
            <a:pPr algn="ctr">
              <a:buNone/>
            </a:pPr>
            <a:r>
              <a:rPr lang="en-US" sz="4400" b="1" dirty="0" smtClean="0"/>
              <a:t>Thank you </a:t>
            </a:r>
            <a:endParaRPr lang="en-US" sz="4400" b="1"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75</TotalTime>
  <Words>251</Words>
  <Application>Microsoft Office PowerPoint</Application>
  <PresentationFormat>On-screen Show (4:3)</PresentationFormat>
  <Paragraphs>37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Group action of muscles</vt:lpstr>
      <vt:lpstr>Objectives </vt:lpstr>
      <vt:lpstr>Prime movers or agonist </vt:lpstr>
      <vt:lpstr>The Antagonist</vt:lpstr>
      <vt:lpstr>Synergists:</vt:lpstr>
      <vt:lpstr>Fixators </vt:lpstr>
      <vt:lpstr>Two joint muscles </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action of muscles</dc:title>
  <dc:creator>janki</dc:creator>
  <cp:lastModifiedBy>user</cp:lastModifiedBy>
  <cp:revision>35</cp:revision>
  <dcterms:created xsi:type="dcterms:W3CDTF">2006-08-16T00:00:00Z</dcterms:created>
  <dcterms:modified xsi:type="dcterms:W3CDTF">2016-02-09T07:23:46Z</dcterms:modified>
</cp:coreProperties>
</file>