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8"/>
  </p:notesMasterIdLst>
  <p:sldIdLst>
    <p:sldId id="256" r:id="rId2"/>
    <p:sldId id="290" r:id="rId3"/>
    <p:sldId id="266" r:id="rId4"/>
    <p:sldId id="258" r:id="rId5"/>
    <p:sldId id="295" r:id="rId6"/>
    <p:sldId id="291" r:id="rId7"/>
    <p:sldId id="289" r:id="rId8"/>
    <p:sldId id="292" r:id="rId9"/>
    <p:sldId id="293" r:id="rId10"/>
    <p:sldId id="296" r:id="rId11"/>
    <p:sldId id="259" r:id="rId12"/>
    <p:sldId id="260" r:id="rId13"/>
    <p:sldId id="294" r:id="rId14"/>
    <p:sldId id="261" r:id="rId15"/>
    <p:sldId id="267" r:id="rId16"/>
    <p:sldId id="270" r:id="rId17"/>
    <p:sldId id="268" r:id="rId18"/>
    <p:sldId id="273" r:id="rId19"/>
    <p:sldId id="271" r:id="rId20"/>
    <p:sldId id="272" r:id="rId21"/>
    <p:sldId id="262" r:id="rId22"/>
    <p:sldId id="263" r:id="rId23"/>
    <p:sldId id="309" r:id="rId24"/>
    <p:sldId id="310" r:id="rId25"/>
    <p:sldId id="311" r:id="rId26"/>
    <p:sldId id="345" r:id="rId27"/>
    <p:sldId id="346" r:id="rId28"/>
    <p:sldId id="350" r:id="rId29"/>
    <p:sldId id="349" r:id="rId30"/>
    <p:sldId id="355" r:id="rId31"/>
    <p:sldId id="352" r:id="rId32"/>
    <p:sldId id="351" r:id="rId33"/>
    <p:sldId id="344" r:id="rId34"/>
    <p:sldId id="343" r:id="rId35"/>
    <p:sldId id="274" r:id="rId36"/>
    <p:sldId id="275" r:id="rId37"/>
    <p:sldId id="276" r:id="rId38"/>
    <p:sldId id="277" r:id="rId39"/>
    <p:sldId id="278" r:id="rId40"/>
    <p:sldId id="279" r:id="rId41"/>
    <p:sldId id="302" r:id="rId42"/>
    <p:sldId id="303" r:id="rId43"/>
    <p:sldId id="304" r:id="rId44"/>
    <p:sldId id="305" r:id="rId45"/>
    <p:sldId id="306" r:id="rId46"/>
    <p:sldId id="307" r:id="rId47"/>
    <p:sldId id="281" r:id="rId48"/>
    <p:sldId id="308" r:id="rId49"/>
    <p:sldId id="285" r:id="rId50"/>
    <p:sldId id="347" r:id="rId51"/>
    <p:sldId id="286" r:id="rId52"/>
    <p:sldId id="314" r:id="rId53"/>
    <p:sldId id="342" r:id="rId54"/>
    <p:sldId id="287" r:id="rId55"/>
    <p:sldId id="327" r:id="rId56"/>
    <p:sldId id="330" r:id="rId57"/>
    <p:sldId id="331" r:id="rId58"/>
    <p:sldId id="332" r:id="rId59"/>
    <p:sldId id="333" r:id="rId60"/>
    <p:sldId id="334" r:id="rId61"/>
    <p:sldId id="337" r:id="rId62"/>
    <p:sldId id="339" r:id="rId63"/>
    <p:sldId id="341" r:id="rId64"/>
    <p:sldId id="353" r:id="rId65"/>
    <p:sldId id="356" r:id="rId66"/>
    <p:sldId id="35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4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CF3C-0B3F-4DF4-A960-937C8035B9DC}" type="datetimeFigureOut">
              <a:rPr lang="en-PH" smtClean="0"/>
              <a:t>13/08/2020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0F29-FFE6-4F2A-AD6D-30CF5C67B90B}" type="slidenum">
              <a:rPr lang="en-PH" smtClean="0"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New research – growth hormone, ACTH, epinephrine, glucagon cortisol – look up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S&amp;P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PH"/>
              <a:t>12/08/2016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PH"/>
              <a:t>Ms. Gagan Sharma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B979E7-EFB6-4D8D-8126-130705CC53A3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sh dir="r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ski\Documents\MS\miscpix\diabetes-causes-pi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3124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76200"/>
            <a:ext cx="6172200" cy="1470025"/>
          </a:xfrm>
        </p:spPr>
        <p:txBody>
          <a:bodyPr>
            <a:noAutofit/>
          </a:bodyPr>
          <a:lstStyle/>
          <a:p>
            <a:pPr algn="ctr"/>
            <a:r>
              <a:rPr lang="en-PH" sz="4400" b="1" dirty="0">
                <a:solidFill>
                  <a:srgbClr val="002060"/>
                </a:solidFill>
                <a:latin typeface="Rockwell Extra Bold" panose="02060903040505020403" pitchFamily="18" charset="0"/>
              </a:rPr>
              <a:t>DIABETES MELLITUS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5029200" cy="1476000"/>
          </a:xfrm>
        </p:spPr>
        <p:txBody>
          <a:bodyPr>
            <a:noAutofit/>
          </a:bodyPr>
          <a:lstStyle/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By-</a:t>
            </a:r>
          </a:p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Gagan Sharma </a:t>
            </a:r>
          </a:p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pPr algn="ctr"/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Medical Surgical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Sumandeep Nursing College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2015-16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4262C5-057C-4B43-9077-794DD28BBB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75A712-C258-4473-BAE1-4CDADD73A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8FDC4D-0BAF-4CA4-BA7D-903785FA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r>
              <a:rPr lang="en-PH" sz="4800" b="1" dirty="0"/>
              <a:t>Pre-Diabetes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3200" dirty="0"/>
              <a:t>Impaired fasting glucose (IFG) </a:t>
            </a:r>
          </a:p>
          <a:p>
            <a:pPr lvl="1"/>
            <a:r>
              <a:rPr lang="en-PH" sz="2800" dirty="0"/>
              <a:t>FPG- 100-125mg/</a:t>
            </a:r>
            <a:r>
              <a:rPr lang="en-PH" sz="2800" dirty="0" err="1"/>
              <a:t>dL</a:t>
            </a:r>
            <a:r>
              <a:rPr lang="en-PH" sz="2800" dirty="0"/>
              <a:t> </a:t>
            </a:r>
          </a:p>
          <a:p>
            <a:r>
              <a:rPr lang="en-PH" sz="3200" dirty="0"/>
              <a:t>Impaired glucose tolerance (IGT) </a:t>
            </a:r>
          </a:p>
          <a:p>
            <a:pPr lvl="1"/>
            <a:r>
              <a:rPr lang="en-PH" sz="2800" dirty="0"/>
              <a:t>OGTT 140-199mg/</a:t>
            </a:r>
            <a:r>
              <a:rPr lang="en-PH" sz="2800" dirty="0" err="1"/>
              <a:t>dL</a:t>
            </a:r>
            <a:r>
              <a:rPr lang="en-PH" sz="2800" dirty="0"/>
              <a:t> </a:t>
            </a:r>
          </a:p>
          <a:p>
            <a:r>
              <a:rPr lang="en-PH" sz="3200" dirty="0"/>
              <a:t>HbA1c 5.7-6.4%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A147-801F-484B-86A9-4DEEA68C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1505-D7BE-4E15-AC6B-01DE66E9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9A0D-CA6D-470C-B2B1-BDFD9FB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10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PH" sz="11500" b="1" dirty="0">
                <a:solidFill>
                  <a:srgbClr val="C00000"/>
                </a:solidFill>
                <a:latin typeface="Tekton Pro" pitchFamily="34" charset="0"/>
                <a:ea typeface="Verdana" pitchFamily="34" charset="0"/>
                <a:cs typeface="Verdana" pitchFamily="34" charset="0"/>
              </a:rPr>
              <a:t>Who are at risk? </a:t>
            </a:r>
          </a:p>
        </p:txBody>
      </p:sp>
      <p:sp>
        <p:nvSpPr>
          <p:cNvPr id="4" name="Freeform 4"/>
          <p:cNvSpPr>
            <a:spLocks noEditPoints="1"/>
          </p:cNvSpPr>
          <p:nvPr/>
        </p:nvSpPr>
        <p:spPr bwMode="auto">
          <a:xfrm>
            <a:off x="5327650" y="3752850"/>
            <a:ext cx="3816350" cy="3105150"/>
          </a:xfrm>
          <a:custGeom>
            <a:avLst/>
            <a:gdLst/>
            <a:ahLst/>
            <a:cxnLst>
              <a:cxn ang="0">
                <a:pos x="1714" y="1382"/>
              </a:cxn>
              <a:cxn ang="0">
                <a:pos x="1407" y="1225"/>
              </a:cxn>
              <a:cxn ang="0">
                <a:pos x="1333" y="1101"/>
              </a:cxn>
              <a:cxn ang="0">
                <a:pos x="1273" y="1040"/>
              </a:cxn>
              <a:cxn ang="0">
                <a:pos x="1300" y="998"/>
              </a:cxn>
              <a:cxn ang="0">
                <a:pos x="1296" y="944"/>
              </a:cxn>
              <a:cxn ang="0">
                <a:pos x="1296" y="933"/>
              </a:cxn>
              <a:cxn ang="0">
                <a:pos x="1319" y="879"/>
              </a:cxn>
              <a:cxn ang="0">
                <a:pos x="1344" y="770"/>
              </a:cxn>
              <a:cxn ang="0">
                <a:pos x="1336" y="726"/>
              </a:cxn>
              <a:cxn ang="0">
                <a:pos x="1352" y="642"/>
              </a:cxn>
              <a:cxn ang="0">
                <a:pos x="1388" y="558"/>
              </a:cxn>
              <a:cxn ang="0">
                <a:pos x="1392" y="485"/>
              </a:cxn>
              <a:cxn ang="0">
                <a:pos x="1394" y="407"/>
              </a:cxn>
              <a:cxn ang="0">
                <a:pos x="1367" y="336"/>
              </a:cxn>
              <a:cxn ang="0">
                <a:pos x="1356" y="283"/>
              </a:cxn>
              <a:cxn ang="0">
                <a:pos x="1357" y="239"/>
              </a:cxn>
              <a:cxn ang="0">
                <a:pos x="1359" y="206"/>
              </a:cxn>
              <a:cxn ang="0">
                <a:pos x="1306" y="187"/>
              </a:cxn>
              <a:cxn ang="0">
                <a:pos x="1258" y="164"/>
              </a:cxn>
              <a:cxn ang="0">
                <a:pos x="1199" y="136"/>
              </a:cxn>
              <a:cxn ang="0">
                <a:pos x="1146" y="65"/>
              </a:cxn>
              <a:cxn ang="0">
                <a:pos x="1100" y="34"/>
              </a:cxn>
              <a:cxn ang="0">
                <a:pos x="1021" y="13"/>
              </a:cxn>
              <a:cxn ang="0">
                <a:pos x="953" y="19"/>
              </a:cxn>
              <a:cxn ang="0">
                <a:pos x="888" y="19"/>
              </a:cxn>
              <a:cxn ang="0">
                <a:pos x="855" y="6"/>
              </a:cxn>
              <a:cxn ang="0">
                <a:pos x="840" y="31"/>
              </a:cxn>
              <a:cxn ang="0">
                <a:pos x="802" y="17"/>
              </a:cxn>
              <a:cxn ang="0">
                <a:pos x="779" y="48"/>
              </a:cxn>
              <a:cxn ang="0">
                <a:pos x="743" y="88"/>
              </a:cxn>
              <a:cxn ang="0">
                <a:pos x="725" y="128"/>
              </a:cxn>
              <a:cxn ang="0">
                <a:pos x="666" y="153"/>
              </a:cxn>
              <a:cxn ang="0">
                <a:pos x="617" y="176"/>
              </a:cxn>
              <a:cxn ang="0">
                <a:pos x="603" y="214"/>
              </a:cxn>
              <a:cxn ang="0">
                <a:pos x="594" y="227"/>
              </a:cxn>
              <a:cxn ang="0">
                <a:pos x="550" y="291"/>
              </a:cxn>
              <a:cxn ang="0">
                <a:pos x="527" y="342"/>
              </a:cxn>
              <a:cxn ang="0">
                <a:pos x="510" y="396"/>
              </a:cxn>
              <a:cxn ang="0">
                <a:pos x="531" y="495"/>
              </a:cxn>
              <a:cxn ang="0">
                <a:pos x="525" y="587"/>
              </a:cxn>
              <a:cxn ang="0">
                <a:pos x="536" y="650"/>
              </a:cxn>
              <a:cxn ang="0">
                <a:pos x="544" y="680"/>
              </a:cxn>
              <a:cxn ang="0">
                <a:pos x="577" y="730"/>
              </a:cxn>
              <a:cxn ang="0">
                <a:pos x="598" y="749"/>
              </a:cxn>
              <a:cxn ang="0">
                <a:pos x="611" y="808"/>
              </a:cxn>
              <a:cxn ang="0">
                <a:pos x="613" y="860"/>
              </a:cxn>
              <a:cxn ang="0">
                <a:pos x="611" y="894"/>
              </a:cxn>
              <a:cxn ang="0">
                <a:pos x="630" y="956"/>
              </a:cxn>
              <a:cxn ang="0">
                <a:pos x="655" y="1001"/>
              </a:cxn>
              <a:cxn ang="0">
                <a:pos x="672" y="1028"/>
              </a:cxn>
              <a:cxn ang="0">
                <a:pos x="682" y="1065"/>
              </a:cxn>
              <a:cxn ang="0">
                <a:pos x="634" y="1124"/>
              </a:cxn>
              <a:cxn ang="0">
                <a:pos x="598" y="1164"/>
              </a:cxn>
              <a:cxn ang="0">
                <a:pos x="307" y="1349"/>
              </a:cxn>
              <a:cxn ang="0">
                <a:pos x="113" y="1485"/>
              </a:cxn>
              <a:cxn ang="0">
                <a:pos x="67" y="1577"/>
              </a:cxn>
              <a:cxn ang="0">
                <a:pos x="38" y="1619"/>
              </a:cxn>
              <a:cxn ang="0">
                <a:pos x="1955" y="1661"/>
              </a:cxn>
              <a:cxn ang="0">
                <a:pos x="1321" y="864"/>
              </a:cxn>
              <a:cxn ang="0">
                <a:pos x="1315" y="864"/>
              </a:cxn>
            </a:cxnLst>
            <a:rect l="0" t="0" r="r" b="b"/>
            <a:pathLst>
              <a:path w="1976" h="1701">
                <a:moveTo>
                  <a:pt x="1882" y="1550"/>
                </a:moveTo>
                <a:lnTo>
                  <a:pt x="1882" y="1550"/>
                </a:lnTo>
                <a:lnTo>
                  <a:pt x="1854" y="1512"/>
                </a:lnTo>
                <a:lnTo>
                  <a:pt x="1823" y="1475"/>
                </a:lnTo>
                <a:lnTo>
                  <a:pt x="1791" y="1441"/>
                </a:lnTo>
                <a:lnTo>
                  <a:pt x="1755" y="1410"/>
                </a:lnTo>
                <a:lnTo>
                  <a:pt x="1755" y="1410"/>
                </a:lnTo>
                <a:lnTo>
                  <a:pt x="1714" y="1382"/>
                </a:lnTo>
                <a:lnTo>
                  <a:pt x="1672" y="1357"/>
                </a:lnTo>
                <a:lnTo>
                  <a:pt x="1630" y="1334"/>
                </a:lnTo>
                <a:lnTo>
                  <a:pt x="1585" y="1311"/>
                </a:lnTo>
                <a:lnTo>
                  <a:pt x="1585" y="1311"/>
                </a:lnTo>
                <a:lnTo>
                  <a:pt x="1497" y="1267"/>
                </a:lnTo>
                <a:lnTo>
                  <a:pt x="1453" y="1244"/>
                </a:lnTo>
                <a:lnTo>
                  <a:pt x="1407" y="1225"/>
                </a:lnTo>
                <a:lnTo>
                  <a:pt x="1407" y="1225"/>
                </a:lnTo>
                <a:lnTo>
                  <a:pt x="1405" y="1219"/>
                </a:lnTo>
                <a:lnTo>
                  <a:pt x="1403" y="1216"/>
                </a:lnTo>
                <a:lnTo>
                  <a:pt x="1401" y="1202"/>
                </a:lnTo>
                <a:lnTo>
                  <a:pt x="1401" y="1202"/>
                </a:lnTo>
                <a:lnTo>
                  <a:pt x="1384" y="1185"/>
                </a:lnTo>
                <a:lnTo>
                  <a:pt x="1371" y="1164"/>
                </a:lnTo>
                <a:lnTo>
                  <a:pt x="1346" y="1120"/>
                </a:lnTo>
                <a:lnTo>
                  <a:pt x="1333" y="1101"/>
                </a:lnTo>
                <a:lnTo>
                  <a:pt x="1325" y="1091"/>
                </a:lnTo>
                <a:lnTo>
                  <a:pt x="1317" y="1084"/>
                </a:lnTo>
                <a:lnTo>
                  <a:pt x="1306" y="1076"/>
                </a:lnTo>
                <a:lnTo>
                  <a:pt x="1296" y="1070"/>
                </a:lnTo>
                <a:lnTo>
                  <a:pt x="1283" y="1065"/>
                </a:lnTo>
                <a:lnTo>
                  <a:pt x="1270" y="1061"/>
                </a:lnTo>
                <a:lnTo>
                  <a:pt x="1270" y="1061"/>
                </a:lnTo>
                <a:lnTo>
                  <a:pt x="1273" y="1040"/>
                </a:lnTo>
                <a:lnTo>
                  <a:pt x="1275" y="1026"/>
                </a:lnTo>
                <a:lnTo>
                  <a:pt x="1275" y="1011"/>
                </a:lnTo>
                <a:lnTo>
                  <a:pt x="1275" y="1011"/>
                </a:lnTo>
                <a:lnTo>
                  <a:pt x="1283" y="1009"/>
                </a:lnTo>
                <a:lnTo>
                  <a:pt x="1289" y="1005"/>
                </a:lnTo>
                <a:lnTo>
                  <a:pt x="1296" y="1003"/>
                </a:lnTo>
                <a:lnTo>
                  <a:pt x="1298" y="1000"/>
                </a:lnTo>
                <a:lnTo>
                  <a:pt x="1300" y="998"/>
                </a:lnTo>
                <a:lnTo>
                  <a:pt x="1300" y="998"/>
                </a:lnTo>
                <a:lnTo>
                  <a:pt x="1294" y="984"/>
                </a:lnTo>
                <a:lnTo>
                  <a:pt x="1289" y="969"/>
                </a:lnTo>
                <a:lnTo>
                  <a:pt x="1287" y="961"/>
                </a:lnTo>
                <a:lnTo>
                  <a:pt x="1287" y="956"/>
                </a:lnTo>
                <a:lnTo>
                  <a:pt x="1289" y="948"/>
                </a:lnTo>
                <a:lnTo>
                  <a:pt x="1296" y="944"/>
                </a:lnTo>
                <a:lnTo>
                  <a:pt x="1296" y="944"/>
                </a:lnTo>
                <a:lnTo>
                  <a:pt x="1289" y="935"/>
                </a:lnTo>
                <a:lnTo>
                  <a:pt x="1287" y="929"/>
                </a:lnTo>
                <a:lnTo>
                  <a:pt x="1289" y="921"/>
                </a:lnTo>
                <a:lnTo>
                  <a:pt x="1289" y="921"/>
                </a:lnTo>
                <a:lnTo>
                  <a:pt x="1294" y="923"/>
                </a:lnTo>
                <a:lnTo>
                  <a:pt x="1294" y="925"/>
                </a:lnTo>
                <a:lnTo>
                  <a:pt x="1294" y="929"/>
                </a:lnTo>
                <a:lnTo>
                  <a:pt x="1296" y="933"/>
                </a:lnTo>
                <a:lnTo>
                  <a:pt x="1296" y="933"/>
                </a:lnTo>
                <a:lnTo>
                  <a:pt x="1302" y="929"/>
                </a:lnTo>
                <a:lnTo>
                  <a:pt x="1308" y="923"/>
                </a:lnTo>
                <a:lnTo>
                  <a:pt x="1315" y="910"/>
                </a:lnTo>
                <a:lnTo>
                  <a:pt x="1319" y="902"/>
                </a:lnTo>
                <a:lnTo>
                  <a:pt x="1321" y="894"/>
                </a:lnTo>
                <a:lnTo>
                  <a:pt x="1321" y="887"/>
                </a:lnTo>
                <a:lnTo>
                  <a:pt x="1319" y="879"/>
                </a:lnTo>
                <a:lnTo>
                  <a:pt x="1319" y="879"/>
                </a:lnTo>
                <a:lnTo>
                  <a:pt x="1327" y="877"/>
                </a:lnTo>
                <a:lnTo>
                  <a:pt x="1335" y="872"/>
                </a:lnTo>
                <a:lnTo>
                  <a:pt x="1348" y="858"/>
                </a:lnTo>
                <a:lnTo>
                  <a:pt x="1348" y="858"/>
                </a:lnTo>
                <a:lnTo>
                  <a:pt x="1348" y="835"/>
                </a:lnTo>
                <a:lnTo>
                  <a:pt x="1346" y="812"/>
                </a:lnTo>
                <a:lnTo>
                  <a:pt x="1344" y="770"/>
                </a:lnTo>
                <a:lnTo>
                  <a:pt x="1344" y="770"/>
                </a:lnTo>
                <a:lnTo>
                  <a:pt x="1344" y="759"/>
                </a:lnTo>
                <a:lnTo>
                  <a:pt x="1346" y="755"/>
                </a:lnTo>
                <a:lnTo>
                  <a:pt x="1346" y="749"/>
                </a:lnTo>
                <a:lnTo>
                  <a:pt x="1346" y="749"/>
                </a:lnTo>
                <a:lnTo>
                  <a:pt x="1344" y="743"/>
                </a:lnTo>
                <a:lnTo>
                  <a:pt x="1340" y="738"/>
                </a:lnTo>
                <a:lnTo>
                  <a:pt x="1336" y="726"/>
                </a:lnTo>
                <a:lnTo>
                  <a:pt x="1336" y="726"/>
                </a:lnTo>
                <a:lnTo>
                  <a:pt x="1333" y="696"/>
                </a:lnTo>
                <a:lnTo>
                  <a:pt x="1331" y="678"/>
                </a:lnTo>
                <a:lnTo>
                  <a:pt x="1333" y="665"/>
                </a:lnTo>
                <a:lnTo>
                  <a:pt x="1333" y="665"/>
                </a:lnTo>
                <a:lnTo>
                  <a:pt x="1335" y="659"/>
                </a:lnTo>
                <a:lnTo>
                  <a:pt x="1340" y="654"/>
                </a:lnTo>
                <a:lnTo>
                  <a:pt x="1352" y="642"/>
                </a:lnTo>
                <a:lnTo>
                  <a:pt x="1352" y="642"/>
                </a:lnTo>
                <a:lnTo>
                  <a:pt x="1365" y="623"/>
                </a:lnTo>
                <a:lnTo>
                  <a:pt x="1378" y="598"/>
                </a:lnTo>
                <a:lnTo>
                  <a:pt x="1378" y="598"/>
                </a:lnTo>
                <a:lnTo>
                  <a:pt x="1384" y="585"/>
                </a:lnTo>
                <a:lnTo>
                  <a:pt x="1388" y="571"/>
                </a:lnTo>
                <a:lnTo>
                  <a:pt x="1388" y="571"/>
                </a:lnTo>
                <a:lnTo>
                  <a:pt x="1388" y="558"/>
                </a:lnTo>
                <a:lnTo>
                  <a:pt x="1386" y="547"/>
                </a:lnTo>
                <a:lnTo>
                  <a:pt x="1382" y="535"/>
                </a:lnTo>
                <a:lnTo>
                  <a:pt x="1382" y="520"/>
                </a:lnTo>
                <a:lnTo>
                  <a:pt x="1382" y="520"/>
                </a:lnTo>
                <a:lnTo>
                  <a:pt x="1384" y="512"/>
                </a:lnTo>
                <a:lnTo>
                  <a:pt x="1386" y="503"/>
                </a:lnTo>
                <a:lnTo>
                  <a:pt x="1390" y="495"/>
                </a:lnTo>
                <a:lnTo>
                  <a:pt x="1392" y="485"/>
                </a:lnTo>
                <a:lnTo>
                  <a:pt x="1392" y="485"/>
                </a:lnTo>
                <a:lnTo>
                  <a:pt x="1390" y="474"/>
                </a:lnTo>
                <a:lnTo>
                  <a:pt x="1388" y="468"/>
                </a:lnTo>
                <a:lnTo>
                  <a:pt x="1388" y="463"/>
                </a:lnTo>
                <a:lnTo>
                  <a:pt x="1388" y="463"/>
                </a:lnTo>
                <a:lnTo>
                  <a:pt x="1390" y="445"/>
                </a:lnTo>
                <a:lnTo>
                  <a:pt x="1392" y="426"/>
                </a:lnTo>
                <a:lnTo>
                  <a:pt x="1394" y="407"/>
                </a:lnTo>
                <a:lnTo>
                  <a:pt x="1394" y="392"/>
                </a:lnTo>
                <a:lnTo>
                  <a:pt x="1394" y="392"/>
                </a:lnTo>
                <a:lnTo>
                  <a:pt x="1388" y="378"/>
                </a:lnTo>
                <a:lnTo>
                  <a:pt x="1382" y="367"/>
                </a:lnTo>
                <a:lnTo>
                  <a:pt x="1375" y="355"/>
                </a:lnTo>
                <a:lnTo>
                  <a:pt x="1367" y="340"/>
                </a:lnTo>
                <a:lnTo>
                  <a:pt x="1367" y="340"/>
                </a:lnTo>
                <a:lnTo>
                  <a:pt x="1367" y="336"/>
                </a:lnTo>
                <a:lnTo>
                  <a:pt x="1369" y="334"/>
                </a:lnTo>
                <a:lnTo>
                  <a:pt x="1371" y="331"/>
                </a:lnTo>
                <a:lnTo>
                  <a:pt x="1371" y="327"/>
                </a:lnTo>
                <a:lnTo>
                  <a:pt x="1371" y="327"/>
                </a:lnTo>
                <a:lnTo>
                  <a:pt x="1367" y="310"/>
                </a:lnTo>
                <a:lnTo>
                  <a:pt x="1361" y="291"/>
                </a:lnTo>
                <a:lnTo>
                  <a:pt x="1361" y="291"/>
                </a:lnTo>
                <a:lnTo>
                  <a:pt x="1356" y="283"/>
                </a:lnTo>
                <a:lnTo>
                  <a:pt x="1350" y="273"/>
                </a:lnTo>
                <a:lnTo>
                  <a:pt x="1346" y="269"/>
                </a:lnTo>
                <a:lnTo>
                  <a:pt x="1346" y="264"/>
                </a:lnTo>
                <a:lnTo>
                  <a:pt x="1346" y="260"/>
                </a:lnTo>
                <a:lnTo>
                  <a:pt x="1350" y="256"/>
                </a:lnTo>
                <a:lnTo>
                  <a:pt x="1350" y="256"/>
                </a:lnTo>
                <a:lnTo>
                  <a:pt x="1354" y="248"/>
                </a:lnTo>
                <a:lnTo>
                  <a:pt x="1357" y="239"/>
                </a:lnTo>
                <a:lnTo>
                  <a:pt x="1361" y="218"/>
                </a:lnTo>
                <a:lnTo>
                  <a:pt x="1361" y="218"/>
                </a:lnTo>
                <a:lnTo>
                  <a:pt x="1363" y="214"/>
                </a:lnTo>
                <a:lnTo>
                  <a:pt x="1365" y="212"/>
                </a:lnTo>
                <a:lnTo>
                  <a:pt x="1365" y="212"/>
                </a:lnTo>
                <a:lnTo>
                  <a:pt x="1365" y="212"/>
                </a:lnTo>
                <a:lnTo>
                  <a:pt x="1363" y="208"/>
                </a:lnTo>
                <a:lnTo>
                  <a:pt x="1359" y="206"/>
                </a:lnTo>
                <a:lnTo>
                  <a:pt x="1348" y="203"/>
                </a:lnTo>
                <a:lnTo>
                  <a:pt x="1338" y="197"/>
                </a:lnTo>
                <a:lnTo>
                  <a:pt x="1336" y="195"/>
                </a:lnTo>
                <a:lnTo>
                  <a:pt x="1335" y="189"/>
                </a:lnTo>
                <a:lnTo>
                  <a:pt x="1335" y="189"/>
                </a:lnTo>
                <a:lnTo>
                  <a:pt x="1329" y="187"/>
                </a:lnTo>
                <a:lnTo>
                  <a:pt x="1321" y="187"/>
                </a:lnTo>
                <a:lnTo>
                  <a:pt x="1306" y="187"/>
                </a:lnTo>
                <a:lnTo>
                  <a:pt x="1289" y="187"/>
                </a:lnTo>
                <a:lnTo>
                  <a:pt x="1281" y="185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2"/>
                </a:lnTo>
                <a:lnTo>
                  <a:pt x="1266" y="180"/>
                </a:lnTo>
                <a:lnTo>
                  <a:pt x="1262" y="172"/>
                </a:lnTo>
                <a:lnTo>
                  <a:pt x="1258" y="164"/>
                </a:lnTo>
                <a:lnTo>
                  <a:pt x="1254" y="157"/>
                </a:lnTo>
                <a:lnTo>
                  <a:pt x="1254" y="157"/>
                </a:lnTo>
                <a:lnTo>
                  <a:pt x="1245" y="157"/>
                </a:lnTo>
                <a:lnTo>
                  <a:pt x="1235" y="157"/>
                </a:lnTo>
                <a:lnTo>
                  <a:pt x="1228" y="153"/>
                </a:lnTo>
                <a:lnTo>
                  <a:pt x="1222" y="151"/>
                </a:lnTo>
                <a:lnTo>
                  <a:pt x="1210" y="143"/>
                </a:lnTo>
                <a:lnTo>
                  <a:pt x="1199" y="136"/>
                </a:lnTo>
                <a:lnTo>
                  <a:pt x="1199" y="136"/>
                </a:lnTo>
                <a:lnTo>
                  <a:pt x="1195" y="120"/>
                </a:lnTo>
                <a:lnTo>
                  <a:pt x="1189" y="107"/>
                </a:lnTo>
                <a:lnTo>
                  <a:pt x="1180" y="96"/>
                </a:lnTo>
                <a:lnTo>
                  <a:pt x="1170" y="86"/>
                </a:lnTo>
                <a:lnTo>
                  <a:pt x="1170" y="86"/>
                </a:lnTo>
                <a:lnTo>
                  <a:pt x="1157" y="73"/>
                </a:lnTo>
                <a:lnTo>
                  <a:pt x="1146" y="65"/>
                </a:lnTo>
                <a:lnTo>
                  <a:pt x="1138" y="61"/>
                </a:lnTo>
                <a:lnTo>
                  <a:pt x="1130" y="59"/>
                </a:lnTo>
                <a:lnTo>
                  <a:pt x="1109" y="57"/>
                </a:lnTo>
                <a:lnTo>
                  <a:pt x="1109" y="57"/>
                </a:lnTo>
                <a:lnTo>
                  <a:pt x="1104" y="54"/>
                </a:lnTo>
                <a:lnTo>
                  <a:pt x="1102" y="46"/>
                </a:lnTo>
                <a:lnTo>
                  <a:pt x="1100" y="34"/>
                </a:lnTo>
                <a:lnTo>
                  <a:pt x="1100" y="34"/>
                </a:lnTo>
                <a:lnTo>
                  <a:pt x="1094" y="38"/>
                </a:lnTo>
                <a:lnTo>
                  <a:pt x="1088" y="42"/>
                </a:lnTo>
                <a:lnTo>
                  <a:pt x="1081" y="52"/>
                </a:lnTo>
                <a:lnTo>
                  <a:pt x="1081" y="52"/>
                </a:lnTo>
                <a:lnTo>
                  <a:pt x="1063" y="38"/>
                </a:lnTo>
                <a:lnTo>
                  <a:pt x="1042" y="23"/>
                </a:lnTo>
                <a:lnTo>
                  <a:pt x="1033" y="17"/>
                </a:lnTo>
                <a:lnTo>
                  <a:pt x="1021" y="13"/>
                </a:lnTo>
                <a:lnTo>
                  <a:pt x="1008" y="11"/>
                </a:lnTo>
                <a:lnTo>
                  <a:pt x="995" y="10"/>
                </a:lnTo>
                <a:lnTo>
                  <a:pt x="995" y="10"/>
                </a:lnTo>
                <a:lnTo>
                  <a:pt x="987" y="11"/>
                </a:lnTo>
                <a:lnTo>
                  <a:pt x="979" y="13"/>
                </a:lnTo>
                <a:lnTo>
                  <a:pt x="966" y="19"/>
                </a:lnTo>
                <a:lnTo>
                  <a:pt x="958" y="21"/>
                </a:lnTo>
                <a:lnTo>
                  <a:pt x="953" y="19"/>
                </a:lnTo>
                <a:lnTo>
                  <a:pt x="945" y="17"/>
                </a:lnTo>
                <a:lnTo>
                  <a:pt x="939" y="10"/>
                </a:lnTo>
                <a:lnTo>
                  <a:pt x="939" y="10"/>
                </a:lnTo>
                <a:lnTo>
                  <a:pt x="928" y="11"/>
                </a:lnTo>
                <a:lnTo>
                  <a:pt x="914" y="15"/>
                </a:lnTo>
                <a:lnTo>
                  <a:pt x="903" y="19"/>
                </a:lnTo>
                <a:lnTo>
                  <a:pt x="888" y="19"/>
                </a:lnTo>
                <a:lnTo>
                  <a:pt x="888" y="19"/>
                </a:lnTo>
                <a:lnTo>
                  <a:pt x="884" y="15"/>
                </a:lnTo>
                <a:lnTo>
                  <a:pt x="886" y="11"/>
                </a:lnTo>
                <a:lnTo>
                  <a:pt x="888" y="10"/>
                </a:lnTo>
                <a:lnTo>
                  <a:pt x="888" y="6"/>
                </a:lnTo>
                <a:lnTo>
                  <a:pt x="888" y="6"/>
                </a:lnTo>
                <a:lnTo>
                  <a:pt x="872" y="10"/>
                </a:lnTo>
                <a:lnTo>
                  <a:pt x="863" y="10"/>
                </a:lnTo>
                <a:lnTo>
                  <a:pt x="855" y="6"/>
                </a:lnTo>
                <a:lnTo>
                  <a:pt x="848" y="0"/>
                </a:lnTo>
                <a:lnTo>
                  <a:pt x="848" y="0"/>
                </a:lnTo>
                <a:lnTo>
                  <a:pt x="846" y="4"/>
                </a:lnTo>
                <a:lnTo>
                  <a:pt x="846" y="10"/>
                </a:lnTo>
                <a:lnTo>
                  <a:pt x="846" y="17"/>
                </a:lnTo>
                <a:lnTo>
                  <a:pt x="846" y="25"/>
                </a:lnTo>
                <a:lnTo>
                  <a:pt x="844" y="27"/>
                </a:lnTo>
                <a:lnTo>
                  <a:pt x="840" y="31"/>
                </a:lnTo>
                <a:lnTo>
                  <a:pt x="840" y="31"/>
                </a:lnTo>
                <a:lnTo>
                  <a:pt x="836" y="31"/>
                </a:lnTo>
                <a:lnTo>
                  <a:pt x="830" y="31"/>
                </a:lnTo>
                <a:lnTo>
                  <a:pt x="823" y="27"/>
                </a:lnTo>
                <a:lnTo>
                  <a:pt x="813" y="21"/>
                </a:lnTo>
                <a:lnTo>
                  <a:pt x="808" y="19"/>
                </a:lnTo>
                <a:lnTo>
                  <a:pt x="802" y="17"/>
                </a:lnTo>
                <a:lnTo>
                  <a:pt x="802" y="17"/>
                </a:lnTo>
                <a:lnTo>
                  <a:pt x="792" y="19"/>
                </a:lnTo>
                <a:lnTo>
                  <a:pt x="785" y="21"/>
                </a:lnTo>
                <a:lnTo>
                  <a:pt x="769" y="32"/>
                </a:lnTo>
                <a:lnTo>
                  <a:pt x="769" y="32"/>
                </a:lnTo>
                <a:lnTo>
                  <a:pt x="769" y="38"/>
                </a:lnTo>
                <a:lnTo>
                  <a:pt x="771" y="40"/>
                </a:lnTo>
                <a:lnTo>
                  <a:pt x="775" y="46"/>
                </a:lnTo>
                <a:lnTo>
                  <a:pt x="779" y="48"/>
                </a:lnTo>
                <a:lnTo>
                  <a:pt x="781" y="52"/>
                </a:lnTo>
                <a:lnTo>
                  <a:pt x="781" y="54"/>
                </a:lnTo>
                <a:lnTo>
                  <a:pt x="781" y="54"/>
                </a:lnTo>
                <a:lnTo>
                  <a:pt x="779" y="61"/>
                </a:lnTo>
                <a:lnTo>
                  <a:pt x="775" y="67"/>
                </a:lnTo>
                <a:lnTo>
                  <a:pt x="767" y="73"/>
                </a:lnTo>
                <a:lnTo>
                  <a:pt x="760" y="76"/>
                </a:lnTo>
                <a:lnTo>
                  <a:pt x="743" y="88"/>
                </a:lnTo>
                <a:lnTo>
                  <a:pt x="737" y="94"/>
                </a:lnTo>
                <a:lnTo>
                  <a:pt x="731" y="101"/>
                </a:lnTo>
                <a:lnTo>
                  <a:pt x="731" y="101"/>
                </a:lnTo>
                <a:lnTo>
                  <a:pt x="729" y="109"/>
                </a:lnTo>
                <a:lnTo>
                  <a:pt x="729" y="113"/>
                </a:lnTo>
                <a:lnTo>
                  <a:pt x="729" y="120"/>
                </a:lnTo>
                <a:lnTo>
                  <a:pt x="725" y="128"/>
                </a:lnTo>
                <a:lnTo>
                  <a:pt x="725" y="128"/>
                </a:lnTo>
                <a:lnTo>
                  <a:pt x="718" y="134"/>
                </a:lnTo>
                <a:lnTo>
                  <a:pt x="708" y="138"/>
                </a:lnTo>
                <a:lnTo>
                  <a:pt x="697" y="140"/>
                </a:lnTo>
                <a:lnTo>
                  <a:pt x="683" y="138"/>
                </a:lnTo>
                <a:lnTo>
                  <a:pt x="683" y="138"/>
                </a:lnTo>
                <a:lnTo>
                  <a:pt x="678" y="141"/>
                </a:lnTo>
                <a:lnTo>
                  <a:pt x="674" y="145"/>
                </a:lnTo>
                <a:lnTo>
                  <a:pt x="666" y="153"/>
                </a:lnTo>
                <a:lnTo>
                  <a:pt x="662" y="162"/>
                </a:lnTo>
                <a:lnTo>
                  <a:pt x="659" y="168"/>
                </a:lnTo>
                <a:lnTo>
                  <a:pt x="655" y="172"/>
                </a:lnTo>
                <a:lnTo>
                  <a:pt x="655" y="172"/>
                </a:lnTo>
                <a:lnTo>
                  <a:pt x="649" y="174"/>
                </a:lnTo>
                <a:lnTo>
                  <a:pt x="641" y="176"/>
                </a:lnTo>
                <a:lnTo>
                  <a:pt x="626" y="176"/>
                </a:lnTo>
                <a:lnTo>
                  <a:pt x="617" y="176"/>
                </a:lnTo>
                <a:lnTo>
                  <a:pt x="611" y="178"/>
                </a:lnTo>
                <a:lnTo>
                  <a:pt x="603" y="183"/>
                </a:lnTo>
                <a:lnTo>
                  <a:pt x="598" y="189"/>
                </a:lnTo>
                <a:lnTo>
                  <a:pt x="598" y="189"/>
                </a:lnTo>
                <a:lnTo>
                  <a:pt x="598" y="197"/>
                </a:lnTo>
                <a:lnTo>
                  <a:pt x="599" y="201"/>
                </a:lnTo>
                <a:lnTo>
                  <a:pt x="601" y="206"/>
                </a:lnTo>
                <a:lnTo>
                  <a:pt x="603" y="214"/>
                </a:lnTo>
                <a:lnTo>
                  <a:pt x="603" y="214"/>
                </a:lnTo>
                <a:lnTo>
                  <a:pt x="603" y="218"/>
                </a:lnTo>
                <a:lnTo>
                  <a:pt x="601" y="222"/>
                </a:lnTo>
                <a:lnTo>
                  <a:pt x="598" y="224"/>
                </a:lnTo>
                <a:lnTo>
                  <a:pt x="594" y="226"/>
                </a:lnTo>
                <a:lnTo>
                  <a:pt x="594" y="226"/>
                </a:lnTo>
                <a:lnTo>
                  <a:pt x="594" y="226"/>
                </a:lnTo>
                <a:lnTo>
                  <a:pt x="594" y="227"/>
                </a:lnTo>
                <a:lnTo>
                  <a:pt x="596" y="229"/>
                </a:lnTo>
                <a:lnTo>
                  <a:pt x="598" y="233"/>
                </a:lnTo>
                <a:lnTo>
                  <a:pt x="598" y="237"/>
                </a:lnTo>
                <a:lnTo>
                  <a:pt x="598" y="237"/>
                </a:lnTo>
                <a:lnTo>
                  <a:pt x="588" y="250"/>
                </a:lnTo>
                <a:lnTo>
                  <a:pt x="575" y="264"/>
                </a:lnTo>
                <a:lnTo>
                  <a:pt x="561" y="277"/>
                </a:lnTo>
                <a:lnTo>
                  <a:pt x="550" y="291"/>
                </a:lnTo>
                <a:lnTo>
                  <a:pt x="550" y="291"/>
                </a:lnTo>
                <a:lnTo>
                  <a:pt x="546" y="302"/>
                </a:lnTo>
                <a:lnTo>
                  <a:pt x="540" y="313"/>
                </a:lnTo>
                <a:lnTo>
                  <a:pt x="540" y="313"/>
                </a:lnTo>
                <a:lnTo>
                  <a:pt x="535" y="325"/>
                </a:lnTo>
                <a:lnTo>
                  <a:pt x="529" y="334"/>
                </a:lnTo>
                <a:lnTo>
                  <a:pt x="529" y="334"/>
                </a:lnTo>
                <a:lnTo>
                  <a:pt x="527" y="342"/>
                </a:lnTo>
                <a:lnTo>
                  <a:pt x="525" y="350"/>
                </a:lnTo>
                <a:lnTo>
                  <a:pt x="525" y="365"/>
                </a:lnTo>
                <a:lnTo>
                  <a:pt x="525" y="365"/>
                </a:lnTo>
                <a:lnTo>
                  <a:pt x="521" y="373"/>
                </a:lnTo>
                <a:lnTo>
                  <a:pt x="517" y="380"/>
                </a:lnTo>
                <a:lnTo>
                  <a:pt x="514" y="388"/>
                </a:lnTo>
                <a:lnTo>
                  <a:pt x="510" y="396"/>
                </a:lnTo>
                <a:lnTo>
                  <a:pt x="510" y="396"/>
                </a:lnTo>
                <a:lnTo>
                  <a:pt x="508" y="405"/>
                </a:lnTo>
                <a:lnTo>
                  <a:pt x="508" y="417"/>
                </a:lnTo>
                <a:lnTo>
                  <a:pt x="510" y="440"/>
                </a:lnTo>
                <a:lnTo>
                  <a:pt x="510" y="440"/>
                </a:lnTo>
                <a:lnTo>
                  <a:pt x="512" y="453"/>
                </a:lnTo>
                <a:lnTo>
                  <a:pt x="517" y="468"/>
                </a:lnTo>
                <a:lnTo>
                  <a:pt x="531" y="495"/>
                </a:lnTo>
                <a:lnTo>
                  <a:pt x="531" y="495"/>
                </a:lnTo>
                <a:lnTo>
                  <a:pt x="527" y="514"/>
                </a:lnTo>
                <a:lnTo>
                  <a:pt x="521" y="535"/>
                </a:lnTo>
                <a:lnTo>
                  <a:pt x="517" y="554"/>
                </a:lnTo>
                <a:lnTo>
                  <a:pt x="517" y="566"/>
                </a:lnTo>
                <a:lnTo>
                  <a:pt x="519" y="575"/>
                </a:lnTo>
                <a:lnTo>
                  <a:pt x="519" y="575"/>
                </a:lnTo>
                <a:lnTo>
                  <a:pt x="521" y="581"/>
                </a:lnTo>
                <a:lnTo>
                  <a:pt x="525" y="587"/>
                </a:lnTo>
                <a:lnTo>
                  <a:pt x="529" y="592"/>
                </a:lnTo>
                <a:lnTo>
                  <a:pt x="531" y="598"/>
                </a:lnTo>
                <a:lnTo>
                  <a:pt x="531" y="598"/>
                </a:lnTo>
                <a:lnTo>
                  <a:pt x="533" y="608"/>
                </a:lnTo>
                <a:lnTo>
                  <a:pt x="535" y="617"/>
                </a:lnTo>
                <a:lnTo>
                  <a:pt x="535" y="635"/>
                </a:lnTo>
                <a:lnTo>
                  <a:pt x="535" y="644"/>
                </a:lnTo>
                <a:lnTo>
                  <a:pt x="536" y="650"/>
                </a:lnTo>
                <a:lnTo>
                  <a:pt x="540" y="657"/>
                </a:lnTo>
                <a:lnTo>
                  <a:pt x="546" y="661"/>
                </a:lnTo>
                <a:lnTo>
                  <a:pt x="546" y="661"/>
                </a:lnTo>
                <a:lnTo>
                  <a:pt x="546" y="667"/>
                </a:lnTo>
                <a:lnTo>
                  <a:pt x="546" y="671"/>
                </a:lnTo>
                <a:lnTo>
                  <a:pt x="544" y="675"/>
                </a:lnTo>
                <a:lnTo>
                  <a:pt x="544" y="680"/>
                </a:lnTo>
                <a:lnTo>
                  <a:pt x="544" y="680"/>
                </a:lnTo>
                <a:lnTo>
                  <a:pt x="546" y="688"/>
                </a:lnTo>
                <a:lnTo>
                  <a:pt x="550" y="694"/>
                </a:lnTo>
                <a:lnTo>
                  <a:pt x="561" y="705"/>
                </a:lnTo>
                <a:lnTo>
                  <a:pt x="571" y="717"/>
                </a:lnTo>
                <a:lnTo>
                  <a:pt x="573" y="722"/>
                </a:lnTo>
                <a:lnTo>
                  <a:pt x="575" y="730"/>
                </a:lnTo>
                <a:lnTo>
                  <a:pt x="575" y="730"/>
                </a:lnTo>
                <a:lnTo>
                  <a:pt x="577" y="730"/>
                </a:lnTo>
                <a:lnTo>
                  <a:pt x="580" y="730"/>
                </a:lnTo>
                <a:lnTo>
                  <a:pt x="586" y="730"/>
                </a:lnTo>
                <a:lnTo>
                  <a:pt x="588" y="732"/>
                </a:lnTo>
                <a:lnTo>
                  <a:pt x="588" y="732"/>
                </a:lnTo>
                <a:lnTo>
                  <a:pt x="588" y="738"/>
                </a:lnTo>
                <a:lnTo>
                  <a:pt x="590" y="743"/>
                </a:lnTo>
                <a:lnTo>
                  <a:pt x="598" y="749"/>
                </a:lnTo>
                <a:lnTo>
                  <a:pt x="598" y="749"/>
                </a:lnTo>
                <a:lnTo>
                  <a:pt x="596" y="757"/>
                </a:lnTo>
                <a:lnTo>
                  <a:pt x="598" y="764"/>
                </a:lnTo>
                <a:lnTo>
                  <a:pt x="599" y="774"/>
                </a:lnTo>
                <a:lnTo>
                  <a:pt x="603" y="780"/>
                </a:lnTo>
                <a:lnTo>
                  <a:pt x="611" y="795"/>
                </a:lnTo>
                <a:lnTo>
                  <a:pt x="611" y="803"/>
                </a:lnTo>
                <a:lnTo>
                  <a:pt x="611" y="808"/>
                </a:lnTo>
                <a:lnTo>
                  <a:pt x="611" y="808"/>
                </a:lnTo>
                <a:lnTo>
                  <a:pt x="609" y="814"/>
                </a:lnTo>
                <a:lnTo>
                  <a:pt x="611" y="820"/>
                </a:lnTo>
                <a:lnTo>
                  <a:pt x="615" y="826"/>
                </a:lnTo>
                <a:lnTo>
                  <a:pt x="617" y="833"/>
                </a:lnTo>
                <a:lnTo>
                  <a:pt x="617" y="833"/>
                </a:lnTo>
                <a:lnTo>
                  <a:pt x="615" y="843"/>
                </a:lnTo>
                <a:lnTo>
                  <a:pt x="613" y="852"/>
                </a:lnTo>
                <a:lnTo>
                  <a:pt x="613" y="860"/>
                </a:lnTo>
                <a:lnTo>
                  <a:pt x="615" y="864"/>
                </a:lnTo>
                <a:lnTo>
                  <a:pt x="619" y="870"/>
                </a:lnTo>
                <a:lnTo>
                  <a:pt x="619" y="870"/>
                </a:lnTo>
                <a:lnTo>
                  <a:pt x="613" y="877"/>
                </a:lnTo>
                <a:lnTo>
                  <a:pt x="609" y="883"/>
                </a:lnTo>
                <a:lnTo>
                  <a:pt x="609" y="887"/>
                </a:lnTo>
                <a:lnTo>
                  <a:pt x="609" y="887"/>
                </a:lnTo>
                <a:lnTo>
                  <a:pt x="611" y="894"/>
                </a:lnTo>
                <a:lnTo>
                  <a:pt x="617" y="900"/>
                </a:lnTo>
                <a:lnTo>
                  <a:pt x="622" y="906"/>
                </a:lnTo>
                <a:lnTo>
                  <a:pt x="626" y="914"/>
                </a:lnTo>
                <a:lnTo>
                  <a:pt x="626" y="914"/>
                </a:lnTo>
                <a:lnTo>
                  <a:pt x="630" y="923"/>
                </a:lnTo>
                <a:lnTo>
                  <a:pt x="630" y="933"/>
                </a:lnTo>
                <a:lnTo>
                  <a:pt x="630" y="956"/>
                </a:lnTo>
                <a:lnTo>
                  <a:pt x="630" y="956"/>
                </a:lnTo>
                <a:lnTo>
                  <a:pt x="632" y="958"/>
                </a:lnTo>
                <a:lnTo>
                  <a:pt x="634" y="961"/>
                </a:lnTo>
                <a:lnTo>
                  <a:pt x="634" y="961"/>
                </a:lnTo>
                <a:lnTo>
                  <a:pt x="634" y="967"/>
                </a:lnTo>
                <a:lnTo>
                  <a:pt x="638" y="977"/>
                </a:lnTo>
                <a:lnTo>
                  <a:pt x="638" y="977"/>
                </a:lnTo>
                <a:lnTo>
                  <a:pt x="649" y="992"/>
                </a:lnTo>
                <a:lnTo>
                  <a:pt x="655" y="1001"/>
                </a:lnTo>
                <a:lnTo>
                  <a:pt x="662" y="1011"/>
                </a:lnTo>
                <a:lnTo>
                  <a:pt x="662" y="1011"/>
                </a:lnTo>
                <a:lnTo>
                  <a:pt x="664" y="1023"/>
                </a:lnTo>
                <a:lnTo>
                  <a:pt x="664" y="1023"/>
                </a:lnTo>
                <a:lnTo>
                  <a:pt x="666" y="1026"/>
                </a:lnTo>
                <a:lnTo>
                  <a:pt x="668" y="1026"/>
                </a:lnTo>
                <a:lnTo>
                  <a:pt x="672" y="1026"/>
                </a:lnTo>
                <a:lnTo>
                  <a:pt x="672" y="1028"/>
                </a:lnTo>
                <a:lnTo>
                  <a:pt x="672" y="1028"/>
                </a:lnTo>
                <a:lnTo>
                  <a:pt x="674" y="1036"/>
                </a:lnTo>
                <a:lnTo>
                  <a:pt x="674" y="1047"/>
                </a:lnTo>
                <a:lnTo>
                  <a:pt x="674" y="1047"/>
                </a:lnTo>
                <a:lnTo>
                  <a:pt x="680" y="1057"/>
                </a:lnTo>
                <a:lnTo>
                  <a:pt x="682" y="1061"/>
                </a:lnTo>
                <a:lnTo>
                  <a:pt x="682" y="1065"/>
                </a:lnTo>
                <a:lnTo>
                  <a:pt x="682" y="1065"/>
                </a:lnTo>
                <a:lnTo>
                  <a:pt x="680" y="1070"/>
                </a:lnTo>
                <a:lnTo>
                  <a:pt x="678" y="1076"/>
                </a:lnTo>
                <a:lnTo>
                  <a:pt x="668" y="1084"/>
                </a:lnTo>
                <a:lnTo>
                  <a:pt x="657" y="1093"/>
                </a:lnTo>
                <a:lnTo>
                  <a:pt x="647" y="1101"/>
                </a:lnTo>
                <a:lnTo>
                  <a:pt x="647" y="1101"/>
                </a:lnTo>
                <a:lnTo>
                  <a:pt x="640" y="1112"/>
                </a:lnTo>
                <a:lnTo>
                  <a:pt x="634" y="1124"/>
                </a:lnTo>
                <a:lnTo>
                  <a:pt x="628" y="1137"/>
                </a:lnTo>
                <a:lnTo>
                  <a:pt x="620" y="1147"/>
                </a:lnTo>
                <a:lnTo>
                  <a:pt x="620" y="1147"/>
                </a:lnTo>
                <a:lnTo>
                  <a:pt x="615" y="1152"/>
                </a:lnTo>
                <a:lnTo>
                  <a:pt x="609" y="1156"/>
                </a:lnTo>
                <a:lnTo>
                  <a:pt x="603" y="1160"/>
                </a:lnTo>
                <a:lnTo>
                  <a:pt x="598" y="1164"/>
                </a:lnTo>
                <a:lnTo>
                  <a:pt x="598" y="1164"/>
                </a:lnTo>
                <a:lnTo>
                  <a:pt x="592" y="1172"/>
                </a:lnTo>
                <a:lnTo>
                  <a:pt x="588" y="1179"/>
                </a:lnTo>
                <a:lnTo>
                  <a:pt x="582" y="1196"/>
                </a:lnTo>
                <a:lnTo>
                  <a:pt x="573" y="1231"/>
                </a:lnTo>
                <a:lnTo>
                  <a:pt x="573" y="1231"/>
                </a:lnTo>
                <a:lnTo>
                  <a:pt x="466" y="1277"/>
                </a:lnTo>
                <a:lnTo>
                  <a:pt x="359" y="1324"/>
                </a:lnTo>
                <a:lnTo>
                  <a:pt x="307" y="1349"/>
                </a:lnTo>
                <a:lnTo>
                  <a:pt x="258" y="1376"/>
                </a:lnTo>
                <a:lnTo>
                  <a:pt x="208" y="1405"/>
                </a:lnTo>
                <a:lnTo>
                  <a:pt x="162" y="1433"/>
                </a:lnTo>
                <a:lnTo>
                  <a:pt x="162" y="1433"/>
                </a:lnTo>
                <a:lnTo>
                  <a:pt x="139" y="1460"/>
                </a:lnTo>
                <a:lnTo>
                  <a:pt x="126" y="1474"/>
                </a:lnTo>
                <a:lnTo>
                  <a:pt x="113" y="1485"/>
                </a:lnTo>
                <a:lnTo>
                  <a:pt x="113" y="1485"/>
                </a:lnTo>
                <a:lnTo>
                  <a:pt x="109" y="1496"/>
                </a:lnTo>
                <a:lnTo>
                  <a:pt x="103" y="1508"/>
                </a:lnTo>
                <a:lnTo>
                  <a:pt x="95" y="1516"/>
                </a:lnTo>
                <a:lnTo>
                  <a:pt x="86" y="1521"/>
                </a:lnTo>
                <a:lnTo>
                  <a:pt x="86" y="1521"/>
                </a:lnTo>
                <a:lnTo>
                  <a:pt x="82" y="1540"/>
                </a:lnTo>
                <a:lnTo>
                  <a:pt x="76" y="1560"/>
                </a:lnTo>
                <a:lnTo>
                  <a:pt x="67" y="1577"/>
                </a:lnTo>
                <a:lnTo>
                  <a:pt x="57" y="1596"/>
                </a:lnTo>
                <a:lnTo>
                  <a:pt x="57" y="1596"/>
                </a:lnTo>
                <a:lnTo>
                  <a:pt x="53" y="1600"/>
                </a:lnTo>
                <a:lnTo>
                  <a:pt x="48" y="1605"/>
                </a:lnTo>
                <a:lnTo>
                  <a:pt x="44" y="1609"/>
                </a:lnTo>
                <a:lnTo>
                  <a:pt x="40" y="1613"/>
                </a:lnTo>
                <a:lnTo>
                  <a:pt x="40" y="1613"/>
                </a:lnTo>
                <a:lnTo>
                  <a:pt x="38" y="1619"/>
                </a:lnTo>
                <a:lnTo>
                  <a:pt x="36" y="1626"/>
                </a:lnTo>
                <a:lnTo>
                  <a:pt x="31" y="1642"/>
                </a:lnTo>
                <a:lnTo>
                  <a:pt x="31" y="1642"/>
                </a:lnTo>
                <a:lnTo>
                  <a:pt x="15" y="1672"/>
                </a:lnTo>
                <a:lnTo>
                  <a:pt x="0" y="1701"/>
                </a:lnTo>
                <a:lnTo>
                  <a:pt x="1976" y="1701"/>
                </a:lnTo>
                <a:lnTo>
                  <a:pt x="1976" y="1701"/>
                </a:lnTo>
                <a:lnTo>
                  <a:pt x="1955" y="1661"/>
                </a:lnTo>
                <a:lnTo>
                  <a:pt x="1932" y="1623"/>
                </a:lnTo>
                <a:lnTo>
                  <a:pt x="1907" y="1586"/>
                </a:lnTo>
                <a:lnTo>
                  <a:pt x="1882" y="1550"/>
                </a:lnTo>
                <a:lnTo>
                  <a:pt x="1882" y="1550"/>
                </a:lnTo>
                <a:close/>
                <a:moveTo>
                  <a:pt x="1315" y="864"/>
                </a:moveTo>
                <a:lnTo>
                  <a:pt x="1315" y="864"/>
                </a:lnTo>
                <a:lnTo>
                  <a:pt x="1321" y="864"/>
                </a:lnTo>
                <a:lnTo>
                  <a:pt x="1321" y="864"/>
                </a:lnTo>
                <a:lnTo>
                  <a:pt x="1321" y="866"/>
                </a:lnTo>
                <a:lnTo>
                  <a:pt x="1321" y="870"/>
                </a:lnTo>
                <a:lnTo>
                  <a:pt x="1317" y="872"/>
                </a:lnTo>
                <a:lnTo>
                  <a:pt x="1317" y="872"/>
                </a:lnTo>
                <a:lnTo>
                  <a:pt x="1315" y="872"/>
                </a:lnTo>
                <a:lnTo>
                  <a:pt x="1315" y="870"/>
                </a:lnTo>
                <a:lnTo>
                  <a:pt x="1315" y="864"/>
                </a:lnTo>
                <a:lnTo>
                  <a:pt x="1315" y="8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581775" y="3733800"/>
            <a:ext cx="180022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9848E-FA2E-401F-82ED-A8186197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79095-A041-41A5-A016-122B8DEB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1E653-1B09-4E1A-9690-E788A15A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11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228600"/>
            <a:ext cx="2324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316662" cy="1143000"/>
          </a:xfrm>
        </p:spPr>
        <p:txBody>
          <a:bodyPr>
            <a:noAutofit/>
          </a:bodyPr>
          <a:lstStyle/>
          <a:p>
            <a:r>
              <a:rPr lang="en-PH" sz="7200" b="1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429000"/>
          </a:xfrm>
        </p:spPr>
        <p:txBody>
          <a:bodyPr>
            <a:noAutofit/>
          </a:bodyPr>
          <a:lstStyle/>
          <a:p>
            <a:r>
              <a:rPr lang="en-PH" sz="2600" b="1" dirty="0"/>
              <a:t>Obesity </a:t>
            </a:r>
          </a:p>
          <a:p>
            <a:r>
              <a:rPr lang="en-PH" sz="2600" b="1" dirty="0"/>
              <a:t>Race </a:t>
            </a:r>
          </a:p>
          <a:p>
            <a:r>
              <a:rPr lang="en-PH" sz="2600" b="1" dirty="0"/>
              <a:t>History of CVD</a:t>
            </a:r>
          </a:p>
          <a:p>
            <a:r>
              <a:rPr lang="en-PH" sz="2600" b="1" dirty="0"/>
              <a:t>HTN </a:t>
            </a:r>
          </a:p>
          <a:p>
            <a:r>
              <a:rPr lang="en-PH" sz="2600" b="1" dirty="0"/>
              <a:t>Physical inactivity</a:t>
            </a:r>
          </a:p>
          <a:p>
            <a:r>
              <a:rPr lang="en-PH" sz="2600" b="1" dirty="0"/>
              <a:t>Familial history </a:t>
            </a:r>
          </a:p>
          <a:p>
            <a:r>
              <a:rPr lang="en-PH" sz="2600" b="1" dirty="0"/>
              <a:t>Polycystic Ovary Syndrome</a:t>
            </a:r>
          </a:p>
          <a:p>
            <a:r>
              <a:rPr lang="en-PH" sz="2600" b="1" dirty="0"/>
              <a:t>Gestational Diabetes</a:t>
            </a:r>
          </a:p>
          <a:p>
            <a:endParaRPr lang="en-PH" sz="2600" dirty="0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013575" y="5303838"/>
            <a:ext cx="1628775" cy="1477962"/>
          </a:xfrm>
          <a:custGeom>
            <a:avLst/>
            <a:gdLst/>
            <a:ahLst/>
            <a:cxnLst>
              <a:cxn ang="0">
                <a:pos x="1445" y="1271"/>
              </a:cxn>
              <a:cxn ang="0">
                <a:pos x="1438" y="1237"/>
              </a:cxn>
              <a:cxn ang="0">
                <a:pos x="1417" y="1193"/>
              </a:cxn>
              <a:cxn ang="0">
                <a:pos x="1380" y="1149"/>
              </a:cxn>
              <a:cxn ang="0">
                <a:pos x="1335" y="1116"/>
              </a:cxn>
              <a:cxn ang="0">
                <a:pos x="1307" y="1106"/>
              </a:cxn>
              <a:cxn ang="0">
                <a:pos x="1243" y="1071"/>
              </a:cxn>
              <a:cxn ang="0">
                <a:pos x="1139" y="1021"/>
              </a:cxn>
              <a:cxn ang="0">
                <a:pos x="1066" y="986"/>
              </a:cxn>
              <a:cxn ang="0">
                <a:pos x="1003" y="928"/>
              </a:cxn>
              <a:cxn ang="0">
                <a:pos x="989" y="847"/>
              </a:cxn>
              <a:cxn ang="0">
                <a:pos x="1017" y="779"/>
              </a:cxn>
              <a:cxn ang="0">
                <a:pos x="1055" y="709"/>
              </a:cxn>
              <a:cxn ang="0">
                <a:pos x="1123" y="574"/>
              </a:cxn>
              <a:cxn ang="0">
                <a:pos x="1132" y="509"/>
              </a:cxn>
              <a:cxn ang="0">
                <a:pos x="1116" y="417"/>
              </a:cxn>
              <a:cxn ang="0">
                <a:pos x="1122" y="285"/>
              </a:cxn>
              <a:cxn ang="0">
                <a:pos x="1111" y="224"/>
              </a:cxn>
              <a:cxn ang="0">
                <a:pos x="1080" y="145"/>
              </a:cxn>
              <a:cxn ang="0">
                <a:pos x="1042" y="116"/>
              </a:cxn>
              <a:cxn ang="0">
                <a:pos x="1012" y="90"/>
              </a:cxn>
              <a:cxn ang="0">
                <a:pos x="985" y="71"/>
              </a:cxn>
              <a:cxn ang="0">
                <a:pos x="962" y="49"/>
              </a:cxn>
              <a:cxn ang="0">
                <a:pos x="921" y="13"/>
              </a:cxn>
              <a:cxn ang="0">
                <a:pos x="881" y="11"/>
              </a:cxn>
              <a:cxn ang="0">
                <a:pos x="857" y="3"/>
              </a:cxn>
              <a:cxn ang="0">
                <a:pos x="823" y="3"/>
              </a:cxn>
              <a:cxn ang="0">
                <a:pos x="789" y="5"/>
              </a:cxn>
              <a:cxn ang="0">
                <a:pos x="733" y="10"/>
              </a:cxn>
              <a:cxn ang="0">
                <a:pos x="701" y="9"/>
              </a:cxn>
              <a:cxn ang="0">
                <a:pos x="644" y="30"/>
              </a:cxn>
              <a:cxn ang="0">
                <a:pos x="626" y="38"/>
              </a:cxn>
              <a:cxn ang="0">
                <a:pos x="597" y="52"/>
              </a:cxn>
              <a:cxn ang="0">
                <a:pos x="570" y="78"/>
              </a:cxn>
              <a:cxn ang="0">
                <a:pos x="533" y="102"/>
              </a:cxn>
              <a:cxn ang="0">
                <a:pos x="501" y="149"/>
              </a:cxn>
              <a:cxn ang="0">
                <a:pos x="483" y="155"/>
              </a:cxn>
              <a:cxn ang="0">
                <a:pos x="451" y="183"/>
              </a:cxn>
              <a:cxn ang="0">
                <a:pos x="435" y="243"/>
              </a:cxn>
              <a:cxn ang="0">
                <a:pos x="427" y="264"/>
              </a:cxn>
              <a:cxn ang="0">
                <a:pos x="429" y="295"/>
              </a:cxn>
              <a:cxn ang="0">
                <a:pos x="440" y="361"/>
              </a:cxn>
              <a:cxn ang="0">
                <a:pos x="454" y="420"/>
              </a:cxn>
              <a:cxn ang="0">
                <a:pos x="452" y="509"/>
              </a:cxn>
              <a:cxn ang="0">
                <a:pos x="457" y="615"/>
              </a:cxn>
              <a:cxn ang="0">
                <a:pos x="484" y="678"/>
              </a:cxn>
              <a:cxn ang="0">
                <a:pos x="533" y="736"/>
              </a:cxn>
              <a:cxn ang="0">
                <a:pos x="551" y="795"/>
              </a:cxn>
              <a:cxn ang="0">
                <a:pos x="578" y="864"/>
              </a:cxn>
              <a:cxn ang="0">
                <a:pos x="549" y="917"/>
              </a:cxn>
              <a:cxn ang="0">
                <a:pos x="498" y="951"/>
              </a:cxn>
              <a:cxn ang="0">
                <a:pos x="463" y="965"/>
              </a:cxn>
              <a:cxn ang="0">
                <a:pos x="425" y="974"/>
              </a:cxn>
              <a:cxn ang="0">
                <a:pos x="357" y="1009"/>
              </a:cxn>
              <a:cxn ang="0">
                <a:pos x="319" y="1028"/>
              </a:cxn>
              <a:cxn ang="0">
                <a:pos x="272" y="1051"/>
              </a:cxn>
              <a:cxn ang="0">
                <a:pos x="195" y="1083"/>
              </a:cxn>
              <a:cxn ang="0">
                <a:pos x="126" y="1126"/>
              </a:cxn>
              <a:cxn ang="0">
                <a:pos x="81" y="1185"/>
              </a:cxn>
              <a:cxn ang="0">
                <a:pos x="36" y="1242"/>
              </a:cxn>
              <a:cxn ang="0">
                <a:pos x="1456" y="1316"/>
              </a:cxn>
              <a:cxn ang="0">
                <a:pos x="550" y="787"/>
              </a:cxn>
              <a:cxn ang="0">
                <a:pos x="578" y="847"/>
              </a:cxn>
            </a:cxnLst>
            <a:rect l="0" t="0" r="r" b="b"/>
            <a:pathLst>
              <a:path w="1458" h="1323">
                <a:moveTo>
                  <a:pt x="1456" y="1316"/>
                </a:moveTo>
                <a:lnTo>
                  <a:pt x="1456" y="1316"/>
                </a:lnTo>
                <a:lnTo>
                  <a:pt x="1454" y="1313"/>
                </a:lnTo>
                <a:lnTo>
                  <a:pt x="1454" y="1313"/>
                </a:lnTo>
                <a:lnTo>
                  <a:pt x="1452" y="1306"/>
                </a:lnTo>
                <a:lnTo>
                  <a:pt x="1452" y="1306"/>
                </a:lnTo>
                <a:lnTo>
                  <a:pt x="1452" y="1302"/>
                </a:lnTo>
                <a:lnTo>
                  <a:pt x="1452" y="1302"/>
                </a:lnTo>
                <a:lnTo>
                  <a:pt x="1452" y="1294"/>
                </a:lnTo>
                <a:lnTo>
                  <a:pt x="1452" y="1294"/>
                </a:lnTo>
                <a:lnTo>
                  <a:pt x="1452" y="1291"/>
                </a:lnTo>
                <a:lnTo>
                  <a:pt x="1452" y="1291"/>
                </a:lnTo>
                <a:lnTo>
                  <a:pt x="1451" y="1286"/>
                </a:lnTo>
                <a:lnTo>
                  <a:pt x="1451" y="1283"/>
                </a:lnTo>
                <a:lnTo>
                  <a:pt x="1451" y="1283"/>
                </a:lnTo>
                <a:lnTo>
                  <a:pt x="1450" y="1278"/>
                </a:lnTo>
                <a:lnTo>
                  <a:pt x="1449" y="1275"/>
                </a:lnTo>
                <a:lnTo>
                  <a:pt x="1449" y="1275"/>
                </a:lnTo>
                <a:lnTo>
                  <a:pt x="1449" y="1273"/>
                </a:lnTo>
                <a:lnTo>
                  <a:pt x="1449" y="1271"/>
                </a:lnTo>
                <a:lnTo>
                  <a:pt x="1449" y="1271"/>
                </a:lnTo>
                <a:lnTo>
                  <a:pt x="1447" y="1270"/>
                </a:lnTo>
                <a:lnTo>
                  <a:pt x="1446" y="1268"/>
                </a:lnTo>
                <a:lnTo>
                  <a:pt x="1446" y="1268"/>
                </a:lnTo>
                <a:lnTo>
                  <a:pt x="1445" y="1271"/>
                </a:lnTo>
                <a:lnTo>
                  <a:pt x="1445" y="1271"/>
                </a:lnTo>
                <a:lnTo>
                  <a:pt x="1443" y="1268"/>
                </a:lnTo>
                <a:lnTo>
                  <a:pt x="1443" y="1268"/>
                </a:lnTo>
                <a:lnTo>
                  <a:pt x="1443" y="1264"/>
                </a:lnTo>
                <a:lnTo>
                  <a:pt x="1443" y="1264"/>
                </a:lnTo>
                <a:lnTo>
                  <a:pt x="1446" y="1264"/>
                </a:lnTo>
                <a:lnTo>
                  <a:pt x="1446" y="1264"/>
                </a:lnTo>
                <a:lnTo>
                  <a:pt x="1447" y="1261"/>
                </a:lnTo>
                <a:lnTo>
                  <a:pt x="1447" y="1261"/>
                </a:lnTo>
                <a:lnTo>
                  <a:pt x="1447" y="1257"/>
                </a:lnTo>
                <a:lnTo>
                  <a:pt x="1446" y="1254"/>
                </a:lnTo>
                <a:lnTo>
                  <a:pt x="1446" y="1254"/>
                </a:lnTo>
                <a:lnTo>
                  <a:pt x="1445" y="1254"/>
                </a:lnTo>
                <a:lnTo>
                  <a:pt x="1443" y="1254"/>
                </a:lnTo>
                <a:lnTo>
                  <a:pt x="1443" y="1254"/>
                </a:lnTo>
                <a:lnTo>
                  <a:pt x="1442" y="1255"/>
                </a:lnTo>
                <a:lnTo>
                  <a:pt x="1442" y="1255"/>
                </a:lnTo>
                <a:lnTo>
                  <a:pt x="1442" y="1252"/>
                </a:lnTo>
                <a:lnTo>
                  <a:pt x="1442" y="1252"/>
                </a:lnTo>
                <a:lnTo>
                  <a:pt x="1442" y="1248"/>
                </a:lnTo>
                <a:lnTo>
                  <a:pt x="1441" y="1246"/>
                </a:lnTo>
                <a:lnTo>
                  <a:pt x="1441" y="1246"/>
                </a:lnTo>
                <a:lnTo>
                  <a:pt x="1441" y="1243"/>
                </a:lnTo>
                <a:lnTo>
                  <a:pt x="1441" y="1243"/>
                </a:lnTo>
                <a:lnTo>
                  <a:pt x="1438" y="1237"/>
                </a:lnTo>
                <a:lnTo>
                  <a:pt x="1438" y="1237"/>
                </a:lnTo>
                <a:lnTo>
                  <a:pt x="1437" y="1229"/>
                </a:lnTo>
                <a:lnTo>
                  <a:pt x="1437" y="1229"/>
                </a:lnTo>
                <a:lnTo>
                  <a:pt x="1435" y="1225"/>
                </a:lnTo>
                <a:lnTo>
                  <a:pt x="1435" y="1225"/>
                </a:lnTo>
                <a:lnTo>
                  <a:pt x="1433" y="1219"/>
                </a:lnTo>
                <a:lnTo>
                  <a:pt x="1433" y="1219"/>
                </a:lnTo>
                <a:lnTo>
                  <a:pt x="1431" y="1216"/>
                </a:lnTo>
                <a:lnTo>
                  <a:pt x="1430" y="1214"/>
                </a:lnTo>
                <a:lnTo>
                  <a:pt x="1430" y="1214"/>
                </a:lnTo>
                <a:lnTo>
                  <a:pt x="1429" y="1212"/>
                </a:lnTo>
                <a:lnTo>
                  <a:pt x="1429" y="1212"/>
                </a:lnTo>
                <a:lnTo>
                  <a:pt x="1427" y="1205"/>
                </a:lnTo>
                <a:lnTo>
                  <a:pt x="1427" y="1205"/>
                </a:lnTo>
                <a:lnTo>
                  <a:pt x="1425" y="1199"/>
                </a:lnTo>
                <a:lnTo>
                  <a:pt x="1425" y="1199"/>
                </a:lnTo>
                <a:lnTo>
                  <a:pt x="1422" y="1198"/>
                </a:lnTo>
                <a:lnTo>
                  <a:pt x="1421" y="1197"/>
                </a:lnTo>
                <a:lnTo>
                  <a:pt x="1421" y="1197"/>
                </a:lnTo>
                <a:lnTo>
                  <a:pt x="1421" y="1198"/>
                </a:lnTo>
                <a:lnTo>
                  <a:pt x="1420" y="1198"/>
                </a:lnTo>
                <a:lnTo>
                  <a:pt x="1420" y="1198"/>
                </a:lnTo>
                <a:lnTo>
                  <a:pt x="1418" y="1196"/>
                </a:lnTo>
                <a:lnTo>
                  <a:pt x="1418" y="1196"/>
                </a:lnTo>
                <a:lnTo>
                  <a:pt x="1417" y="1193"/>
                </a:lnTo>
                <a:lnTo>
                  <a:pt x="1417" y="1193"/>
                </a:lnTo>
                <a:lnTo>
                  <a:pt x="1413" y="1189"/>
                </a:lnTo>
                <a:lnTo>
                  <a:pt x="1413" y="1189"/>
                </a:lnTo>
                <a:lnTo>
                  <a:pt x="1412" y="1188"/>
                </a:lnTo>
                <a:lnTo>
                  <a:pt x="1412" y="1188"/>
                </a:lnTo>
                <a:lnTo>
                  <a:pt x="1408" y="1181"/>
                </a:lnTo>
                <a:lnTo>
                  <a:pt x="1408" y="1181"/>
                </a:lnTo>
                <a:lnTo>
                  <a:pt x="1402" y="1175"/>
                </a:lnTo>
                <a:lnTo>
                  <a:pt x="1398" y="1170"/>
                </a:lnTo>
                <a:lnTo>
                  <a:pt x="1398" y="1170"/>
                </a:lnTo>
                <a:lnTo>
                  <a:pt x="1398" y="1169"/>
                </a:lnTo>
                <a:lnTo>
                  <a:pt x="1398" y="1169"/>
                </a:lnTo>
                <a:lnTo>
                  <a:pt x="1396" y="1166"/>
                </a:lnTo>
                <a:lnTo>
                  <a:pt x="1396" y="1166"/>
                </a:lnTo>
                <a:lnTo>
                  <a:pt x="1392" y="1163"/>
                </a:lnTo>
                <a:lnTo>
                  <a:pt x="1392" y="1163"/>
                </a:lnTo>
                <a:lnTo>
                  <a:pt x="1389" y="1158"/>
                </a:lnTo>
                <a:lnTo>
                  <a:pt x="1389" y="1158"/>
                </a:lnTo>
                <a:lnTo>
                  <a:pt x="1383" y="1152"/>
                </a:lnTo>
                <a:lnTo>
                  <a:pt x="1383" y="1152"/>
                </a:lnTo>
                <a:lnTo>
                  <a:pt x="1378" y="1148"/>
                </a:lnTo>
                <a:lnTo>
                  <a:pt x="1378" y="1148"/>
                </a:lnTo>
                <a:lnTo>
                  <a:pt x="1375" y="1146"/>
                </a:lnTo>
                <a:lnTo>
                  <a:pt x="1375" y="1146"/>
                </a:lnTo>
                <a:lnTo>
                  <a:pt x="1380" y="1149"/>
                </a:lnTo>
                <a:lnTo>
                  <a:pt x="1380" y="1149"/>
                </a:lnTo>
                <a:lnTo>
                  <a:pt x="1378" y="1145"/>
                </a:lnTo>
                <a:lnTo>
                  <a:pt x="1378" y="1145"/>
                </a:lnTo>
                <a:lnTo>
                  <a:pt x="1377" y="1144"/>
                </a:lnTo>
                <a:lnTo>
                  <a:pt x="1377" y="1144"/>
                </a:lnTo>
                <a:lnTo>
                  <a:pt x="1373" y="1140"/>
                </a:lnTo>
                <a:lnTo>
                  <a:pt x="1373" y="1140"/>
                </a:lnTo>
                <a:lnTo>
                  <a:pt x="1372" y="1138"/>
                </a:lnTo>
                <a:lnTo>
                  <a:pt x="1372" y="1138"/>
                </a:lnTo>
                <a:lnTo>
                  <a:pt x="1369" y="1136"/>
                </a:lnTo>
                <a:lnTo>
                  <a:pt x="1369" y="1136"/>
                </a:lnTo>
                <a:lnTo>
                  <a:pt x="1364" y="1135"/>
                </a:lnTo>
                <a:lnTo>
                  <a:pt x="1364" y="1135"/>
                </a:lnTo>
                <a:lnTo>
                  <a:pt x="1356" y="1130"/>
                </a:lnTo>
                <a:lnTo>
                  <a:pt x="1356" y="1130"/>
                </a:lnTo>
                <a:lnTo>
                  <a:pt x="1354" y="1128"/>
                </a:lnTo>
                <a:lnTo>
                  <a:pt x="1352" y="1126"/>
                </a:lnTo>
                <a:lnTo>
                  <a:pt x="1352" y="1126"/>
                </a:lnTo>
                <a:lnTo>
                  <a:pt x="1348" y="1125"/>
                </a:lnTo>
                <a:lnTo>
                  <a:pt x="1348" y="1125"/>
                </a:lnTo>
                <a:lnTo>
                  <a:pt x="1343" y="1120"/>
                </a:lnTo>
                <a:lnTo>
                  <a:pt x="1343" y="1120"/>
                </a:lnTo>
                <a:lnTo>
                  <a:pt x="1339" y="1118"/>
                </a:lnTo>
                <a:lnTo>
                  <a:pt x="1335" y="1116"/>
                </a:lnTo>
                <a:lnTo>
                  <a:pt x="1335" y="1116"/>
                </a:lnTo>
                <a:lnTo>
                  <a:pt x="1333" y="1115"/>
                </a:lnTo>
                <a:lnTo>
                  <a:pt x="1331" y="1115"/>
                </a:lnTo>
                <a:lnTo>
                  <a:pt x="1327" y="1113"/>
                </a:lnTo>
                <a:lnTo>
                  <a:pt x="1327" y="1113"/>
                </a:lnTo>
                <a:lnTo>
                  <a:pt x="1326" y="1112"/>
                </a:lnTo>
                <a:lnTo>
                  <a:pt x="1325" y="1110"/>
                </a:lnTo>
                <a:lnTo>
                  <a:pt x="1325" y="1110"/>
                </a:lnTo>
                <a:lnTo>
                  <a:pt x="1323" y="1109"/>
                </a:lnTo>
                <a:lnTo>
                  <a:pt x="1321" y="1109"/>
                </a:lnTo>
                <a:lnTo>
                  <a:pt x="1321" y="1109"/>
                </a:lnTo>
                <a:lnTo>
                  <a:pt x="1319" y="1108"/>
                </a:lnTo>
                <a:lnTo>
                  <a:pt x="1319" y="1108"/>
                </a:lnTo>
                <a:lnTo>
                  <a:pt x="1319" y="1108"/>
                </a:lnTo>
                <a:lnTo>
                  <a:pt x="1319" y="1108"/>
                </a:lnTo>
                <a:lnTo>
                  <a:pt x="1319" y="1107"/>
                </a:lnTo>
                <a:lnTo>
                  <a:pt x="1316" y="1107"/>
                </a:lnTo>
                <a:lnTo>
                  <a:pt x="1315" y="1107"/>
                </a:lnTo>
                <a:lnTo>
                  <a:pt x="1314" y="1106"/>
                </a:lnTo>
                <a:lnTo>
                  <a:pt x="1314" y="1106"/>
                </a:lnTo>
                <a:lnTo>
                  <a:pt x="1313" y="1102"/>
                </a:lnTo>
                <a:lnTo>
                  <a:pt x="1313" y="1102"/>
                </a:lnTo>
                <a:lnTo>
                  <a:pt x="1310" y="1106"/>
                </a:lnTo>
                <a:lnTo>
                  <a:pt x="1307" y="1107"/>
                </a:lnTo>
                <a:lnTo>
                  <a:pt x="1307" y="1107"/>
                </a:lnTo>
                <a:lnTo>
                  <a:pt x="1307" y="1106"/>
                </a:lnTo>
                <a:lnTo>
                  <a:pt x="1306" y="1105"/>
                </a:lnTo>
                <a:lnTo>
                  <a:pt x="1306" y="1105"/>
                </a:lnTo>
                <a:lnTo>
                  <a:pt x="1306" y="1103"/>
                </a:lnTo>
                <a:lnTo>
                  <a:pt x="1304" y="1101"/>
                </a:lnTo>
                <a:lnTo>
                  <a:pt x="1304" y="1101"/>
                </a:lnTo>
                <a:lnTo>
                  <a:pt x="1303" y="1100"/>
                </a:lnTo>
                <a:lnTo>
                  <a:pt x="1301" y="1101"/>
                </a:lnTo>
                <a:lnTo>
                  <a:pt x="1298" y="1101"/>
                </a:lnTo>
                <a:lnTo>
                  <a:pt x="1298" y="1101"/>
                </a:lnTo>
                <a:lnTo>
                  <a:pt x="1291" y="1098"/>
                </a:lnTo>
                <a:lnTo>
                  <a:pt x="1291" y="1098"/>
                </a:lnTo>
                <a:lnTo>
                  <a:pt x="1277" y="1089"/>
                </a:lnTo>
                <a:lnTo>
                  <a:pt x="1277" y="1089"/>
                </a:lnTo>
                <a:lnTo>
                  <a:pt x="1272" y="1087"/>
                </a:lnTo>
                <a:lnTo>
                  <a:pt x="1272" y="1087"/>
                </a:lnTo>
                <a:lnTo>
                  <a:pt x="1266" y="1082"/>
                </a:lnTo>
                <a:lnTo>
                  <a:pt x="1266" y="1082"/>
                </a:lnTo>
                <a:lnTo>
                  <a:pt x="1256" y="1077"/>
                </a:lnTo>
                <a:lnTo>
                  <a:pt x="1256" y="1077"/>
                </a:lnTo>
                <a:lnTo>
                  <a:pt x="1254" y="1076"/>
                </a:lnTo>
                <a:lnTo>
                  <a:pt x="1254" y="1076"/>
                </a:lnTo>
                <a:lnTo>
                  <a:pt x="1252" y="1074"/>
                </a:lnTo>
                <a:lnTo>
                  <a:pt x="1252" y="1074"/>
                </a:lnTo>
                <a:lnTo>
                  <a:pt x="1243" y="1071"/>
                </a:lnTo>
                <a:lnTo>
                  <a:pt x="1243" y="1071"/>
                </a:lnTo>
                <a:lnTo>
                  <a:pt x="1235" y="1066"/>
                </a:lnTo>
                <a:lnTo>
                  <a:pt x="1235" y="1066"/>
                </a:lnTo>
                <a:lnTo>
                  <a:pt x="1230" y="1063"/>
                </a:lnTo>
                <a:lnTo>
                  <a:pt x="1227" y="1062"/>
                </a:lnTo>
                <a:lnTo>
                  <a:pt x="1227" y="1062"/>
                </a:lnTo>
                <a:lnTo>
                  <a:pt x="1219" y="1058"/>
                </a:lnTo>
                <a:lnTo>
                  <a:pt x="1219" y="1058"/>
                </a:lnTo>
                <a:lnTo>
                  <a:pt x="1209" y="1053"/>
                </a:lnTo>
                <a:lnTo>
                  <a:pt x="1200" y="1050"/>
                </a:lnTo>
                <a:lnTo>
                  <a:pt x="1200" y="1050"/>
                </a:lnTo>
                <a:lnTo>
                  <a:pt x="1194" y="1045"/>
                </a:lnTo>
                <a:lnTo>
                  <a:pt x="1194" y="1045"/>
                </a:lnTo>
                <a:lnTo>
                  <a:pt x="1179" y="1040"/>
                </a:lnTo>
                <a:lnTo>
                  <a:pt x="1179" y="1040"/>
                </a:lnTo>
                <a:lnTo>
                  <a:pt x="1174" y="1038"/>
                </a:lnTo>
                <a:lnTo>
                  <a:pt x="1174" y="1038"/>
                </a:lnTo>
                <a:lnTo>
                  <a:pt x="1169" y="1035"/>
                </a:lnTo>
                <a:lnTo>
                  <a:pt x="1169" y="1035"/>
                </a:lnTo>
                <a:lnTo>
                  <a:pt x="1158" y="1031"/>
                </a:lnTo>
                <a:lnTo>
                  <a:pt x="1158" y="1031"/>
                </a:lnTo>
                <a:lnTo>
                  <a:pt x="1149" y="1027"/>
                </a:lnTo>
                <a:lnTo>
                  <a:pt x="1149" y="1027"/>
                </a:lnTo>
                <a:lnTo>
                  <a:pt x="1137" y="1022"/>
                </a:lnTo>
                <a:lnTo>
                  <a:pt x="1137" y="1022"/>
                </a:lnTo>
                <a:lnTo>
                  <a:pt x="1139" y="1021"/>
                </a:lnTo>
                <a:lnTo>
                  <a:pt x="1139" y="1021"/>
                </a:lnTo>
                <a:lnTo>
                  <a:pt x="1139" y="1021"/>
                </a:lnTo>
                <a:lnTo>
                  <a:pt x="1137" y="1019"/>
                </a:lnTo>
                <a:lnTo>
                  <a:pt x="1137" y="1019"/>
                </a:lnTo>
                <a:lnTo>
                  <a:pt x="1136" y="1019"/>
                </a:lnTo>
                <a:lnTo>
                  <a:pt x="1133" y="1019"/>
                </a:lnTo>
                <a:lnTo>
                  <a:pt x="1131" y="1019"/>
                </a:lnTo>
                <a:lnTo>
                  <a:pt x="1131" y="1019"/>
                </a:lnTo>
                <a:lnTo>
                  <a:pt x="1120" y="1011"/>
                </a:lnTo>
                <a:lnTo>
                  <a:pt x="1098" y="1001"/>
                </a:lnTo>
                <a:lnTo>
                  <a:pt x="1098" y="1001"/>
                </a:lnTo>
                <a:lnTo>
                  <a:pt x="1083" y="995"/>
                </a:lnTo>
                <a:lnTo>
                  <a:pt x="1083" y="995"/>
                </a:lnTo>
                <a:lnTo>
                  <a:pt x="1081" y="994"/>
                </a:lnTo>
                <a:lnTo>
                  <a:pt x="1080" y="993"/>
                </a:lnTo>
                <a:lnTo>
                  <a:pt x="1080" y="993"/>
                </a:lnTo>
                <a:lnTo>
                  <a:pt x="1076" y="991"/>
                </a:lnTo>
                <a:lnTo>
                  <a:pt x="1076" y="991"/>
                </a:lnTo>
                <a:lnTo>
                  <a:pt x="1072" y="990"/>
                </a:lnTo>
                <a:lnTo>
                  <a:pt x="1072" y="990"/>
                </a:lnTo>
                <a:lnTo>
                  <a:pt x="1071" y="989"/>
                </a:lnTo>
                <a:lnTo>
                  <a:pt x="1069" y="986"/>
                </a:lnTo>
                <a:lnTo>
                  <a:pt x="1069" y="986"/>
                </a:lnTo>
                <a:lnTo>
                  <a:pt x="1068" y="986"/>
                </a:lnTo>
                <a:lnTo>
                  <a:pt x="1066" y="986"/>
                </a:lnTo>
                <a:lnTo>
                  <a:pt x="1063" y="985"/>
                </a:lnTo>
                <a:lnTo>
                  <a:pt x="1063" y="985"/>
                </a:lnTo>
                <a:lnTo>
                  <a:pt x="1058" y="981"/>
                </a:lnTo>
                <a:lnTo>
                  <a:pt x="1054" y="976"/>
                </a:lnTo>
                <a:lnTo>
                  <a:pt x="1054" y="976"/>
                </a:lnTo>
                <a:lnTo>
                  <a:pt x="1051" y="974"/>
                </a:lnTo>
                <a:lnTo>
                  <a:pt x="1051" y="974"/>
                </a:lnTo>
                <a:lnTo>
                  <a:pt x="1050" y="973"/>
                </a:lnTo>
                <a:lnTo>
                  <a:pt x="1050" y="973"/>
                </a:lnTo>
                <a:lnTo>
                  <a:pt x="1047" y="970"/>
                </a:lnTo>
                <a:lnTo>
                  <a:pt x="1047" y="970"/>
                </a:lnTo>
                <a:lnTo>
                  <a:pt x="1041" y="962"/>
                </a:lnTo>
                <a:lnTo>
                  <a:pt x="1041" y="962"/>
                </a:lnTo>
                <a:lnTo>
                  <a:pt x="1039" y="959"/>
                </a:lnTo>
                <a:lnTo>
                  <a:pt x="1039" y="959"/>
                </a:lnTo>
                <a:lnTo>
                  <a:pt x="1031" y="952"/>
                </a:lnTo>
                <a:lnTo>
                  <a:pt x="1031" y="952"/>
                </a:lnTo>
                <a:lnTo>
                  <a:pt x="1023" y="944"/>
                </a:lnTo>
                <a:lnTo>
                  <a:pt x="1023" y="944"/>
                </a:lnTo>
                <a:lnTo>
                  <a:pt x="1016" y="937"/>
                </a:lnTo>
                <a:lnTo>
                  <a:pt x="1016" y="937"/>
                </a:lnTo>
                <a:lnTo>
                  <a:pt x="1011" y="935"/>
                </a:lnTo>
                <a:lnTo>
                  <a:pt x="1011" y="935"/>
                </a:lnTo>
                <a:lnTo>
                  <a:pt x="1006" y="933"/>
                </a:lnTo>
                <a:lnTo>
                  <a:pt x="1003" y="928"/>
                </a:lnTo>
                <a:lnTo>
                  <a:pt x="1003" y="928"/>
                </a:lnTo>
                <a:lnTo>
                  <a:pt x="1002" y="928"/>
                </a:lnTo>
                <a:lnTo>
                  <a:pt x="1002" y="928"/>
                </a:lnTo>
                <a:lnTo>
                  <a:pt x="1002" y="930"/>
                </a:lnTo>
                <a:lnTo>
                  <a:pt x="1002" y="930"/>
                </a:lnTo>
                <a:lnTo>
                  <a:pt x="1000" y="928"/>
                </a:lnTo>
                <a:lnTo>
                  <a:pt x="1000" y="928"/>
                </a:lnTo>
                <a:lnTo>
                  <a:pt x="997" y="923"/>
                </a:lnTo>
                <a:lnTo>
                  <a:pt x="997" y="923"/>
                </a:lnTo>
                <a:lnTo>
                  <a:pt x="995" y="920"/>
                </a:lnTo>
                <a:lnTo>
                  <a:pt x="993" y="917"/>
                </a:lnTo>
                <a:lnTo>
                  <a:pt x="993" y="917"/>
                </a:lnTo>
                <a:lnTo>
                  <a:pt x="988" y="913"/>
                </a:lnTo>
                <a:lnTo>
                  <a:pt x="988" y="913"/>
                </a:lnTo>
                <a:lnTo>
                  <a:pt x="984" y="910"/>
                </a:lnTo>
                <a:lnTo>
                  <a:pt x="984" y="910"/>
                </a:lnTo>
                <a:lnTo>
                  <a:pt x="983" y="908"/>
                </a:lnTo>
                <a:lnTo>
                  <a:pt x="983" y="905"/>
                </a:lnTo>
                <a:lnTo>
                  <a:pt x="983" y="905"/>
                </a:lnTo>
                <a:lnTo>
                  <a:pt x="985" y="888"/>
                </a:lnTo>
                <a:lnTo>
                  <a:pt x="987" y="863"/>
                </a:lnTo>
                <a:lnTo>
                  <a:pt x="987" y="863"/>
                </a:lnTo>
                <a:lnTo>
                  <a:pt x="989" y="849"/>
                </a:lnTo>
                <a:lnTo>
                  <a:pt x="989" y="849"/>
                </a:lnTo>
                <a:lnTo>
                  <a:pt x="989" y="847"/>
                </a:lnTo>
                <a:lnTo>
                  <a:pt x="989" y="847"/>
                </a:lnTo>
                <a:lnTo>
                  <a:pt x="991" y="839"/>
                </a:lnTo>
                <a:lnTo>
                  <a:pt x="991" y="839"/>
                </a:lnTo>
                <a:lnTo>
                  <a:pt x="991" y="835"/>
                </a:lnTo>
                <a:lnTo>
                  <a:pt x="991" y="835"/>
                </a:lnTo>
                <a:lnTo>
                  <a:pt x="993" y="832"/>
                </a:lnTo>
                <a:lnTo>
                  <a:pt x="993" y="832"/>
                </a:lnTo>
                <a:lnTo>
                  <a:pt x="996" y="824"/>
                </a:lnTo>
                <a:lnTo>
                  <a:pt x="996" y="824"/>
                </a:lnTo>
                <a:lnTo>
                  <a:pt x="1001" y="816"/>
                </a:lnTo>
                <a:lnTo>
                  <a:pt x="1001" y="816"/>
                </a:lnTo>
                <a:lnTo>
                  <a:pt x="1003" y="811"/>
                </a:lnTo>
                <a:lnTo>
                  <a:pt x="1003" y="811"/>
                </a:lnTo>
                <a:lnTo>
                  <a:pt x="1004" y="809"/>
                </a:lnTo>
                <a:lnTo>
                  <a:pt x="1004" y="809"/>
                </a:lnTo>
                <a:lnTo>
                  <a:pt x="1006" y="804"/>
                </a:lnTo>
                <a:lnTo>
                  <a:pt x="1006" y="804"/>
                </a:lnTo>
                <a:lnTo>
                  <a:pt x="1011" y="794"/>
                </a:lnTo>
                <a:lnTo>
                  <a:pt x="1011" y="794"/>
                </a:lnTo>
                <a:lnTo>
                  <a:pt x="1013" y="790"/>
                </a:lnTo>
                <a:lnTo>
                  <a:pt x="1013" y="790"/>
                </a:lnTo>
                <a:lnTo>
                  <a:pt x="1015" y="785"/>
                </a:lnTo>
                <a:lnTo>
                  <a:pt x="1015" y="785"/>
                </a:lnTo>
                <a:lnTo>
                  <a:pt x="1017" y="779"/>
                </a:lnTo>
                <a:lnTo>
                  <a:pt x="1017" y="779"/>
                </a:lnTo>
                <a:lnTo>
                  <a:pt x="1020" y="769"/>
                </a:lnTo>
                <a:lnTo>
                  <a:pt x="1020" y="769"/>
                </a:lnTo>
                <a:lnTo>
                  <a:pt x="1022" y="768"/>
                </a:lnTo>
                <a:lnTo>
                  <a:pt x="1022" y="768"/>
                </a:lnTo>
                <a:lnTo>
                  <a:pt x="1024" y="767"/>
                </a:lnTo>
                <a:lnTo>
                  <a:pt x="1024" y="767"/>
                </a:lnTo>
                <a:lnTo>
                  <a:pt x="1024" y="759"/>
                </a:lnTo>
                <a:lnTo>
                  <a:pt x="1024" y="759"/>
                </a:lnTo>
                <a:lnTo>
                  <a:pt x="1027" y="752"/>
                </a:lnTo>
                <a:lnTo>
                  <a:pt x="1027" y="752"/>
                </a:lnTo>
                <a:lnTo>
                  <a:pt x="1032" y="736"/>
                </a:lnTo>
                <a:lnTo>
                  <a:pt x="1032" y="736"/>
                </a:lnTo>
                <a:lnTo>
                  <a:pt x="1034" y="722"/>
                </a:lnTo>
                <a:lnTo>
                  <a:pt x="1034" y="722"/>
                </a:lnTo>
                <a:lnTo>
                  <a:pt x="1035" y="716"/>
                </a:lnTo>
                <a:lnTo>
                  <a:pt x="1035" y="716"/>
                </a:lnTo>
                <a:lnTo>
                  <a:pt x="1036" y="710"/>
                </a:lnTo>
                <a:lnTo>
                  <a:pt x="1036" y="710"/>
                </a:lnTo>
                <a:lnTo>
                  <a:pt x="1036" y="709"/>
                </a:lnTo>
                <a:lnTo>
                  <a:pt x="1036" y="709"/>
                </a:lnTo>
                <a:lnTo>
                  <a:pt x="1039" y="709"/>
                </a:lnTo>
                <a:lnTo>
                  <a:pt x="1041" y="709"/>
                </a:lnTo>
                <a:lnTo>
                  <a:pt x="1041" y="709"/>
                </a:lnTo>
                <a:lnTo>
                  <a:pt x="1047" y="710"/>
                </a:lnTo>
                <a:lnTo>
                  <a:pt x="1055" y="709"/>
                </a:lnTo>
                <a:lnTo>
                  <a:pt x="1055" y="709"/>
                </a:lnTo>
                <a:lnTo>
                  <a:pt x="1060" y="707"/>
                </a:lnTo>
                <a:lnTo>
                  <a:pt x="1064" y="703"/>
                </a:lnTo>
                <a:lnTo>
                  <a:pt x="1073" y="698"/>
                </a:lnTo>
                <a:lnTo>
                  <a:pt x="1073" y="698"/>
                </a:lnTo>
                <a:lnTo>
                  <a:pt x="1089" y="683"/>
                </a:lnTo>
                <a:lnTo>
                  <a:pt x="1089" y="683"/>
                </a:lnTo>
                <a:lnTo>
                  <a:pt x="1090" y="681"/>
                </a:lnTo>
                <a:lnTo>
                  <a:pt x="1090" y="681"/>
                </a:lnTo>
                <a:lnTo>
                  <a:pt x="1099" y="664"/>
                </a:lnTo>
                <a:lnTo>
                  <a:pt x="1105" y="648"/>
                </a:lnTo>
                <a:lnTo>
                  <a:pt x="1113" y="630"/>
                </a:lnTo>
                <a:lnTo>
                  <a:pt x="1113" y="630"/>
                </a:lnTo>
                <a:lnTo>
                  <a:pt x="1118" y="615"/>
                </a:lnTo>
                <a:lnTo>
                  <a:pt x="1118" y="615"/>
                </a:lnTo>
                <a:lnTo>
                  <a:pt x="1119" y="605"/>
                </a:lnTo>
                <a:lnTo>
                  <a:pt x="1119" y="605"/>
                </a:lnTo>
                <a:lnTo>
                  <a:pt x="1120" y="587"/>
                </a:lnTo>
                <a:lnTo>
                  <a:pt x="1120" y="587"/>
                </a:lnTo>
                <a:lnTo>
                  <a:pt x="1120" y="585"/>
                </a:lnTo>
                <a:lnTo>
                  <a:pt x="1120" y="585"/>
                </a:lnTo>
                <a:lnTo>
                  <a:pt x="1122" y="582"/>
                </a:lnTo>
                <a:lnTo>
                  <a:pt x="1122" y="582"/>
                </a:lnTo>
                <a:lnTo>
                  <a:pt x="1123" y="574"/>
                </a:lnTo>
                <a:lnTo>
                  <a:pt x="1123" y="574"/>
                </a:lnTo>
                <a:lnTo>
                  <a:pt x="1126" y="571"/>
                </a:lnTo>
                <a:lnTo>
                  <a:pt x="1126" y="571"/>
                </a:lnTo>
                <a:lnTo>
                  <a:pt x="1127" y="566"/>
                </a:lnTo>
                <a:lnTo>
                  <a:pt x="1127" y="566"/>
                </a:lnTo>
                <a:lnTo>
                  <a:pt x="1128" y="561"/>
                </a:lnTo>
                <a:lnTo>
                  <a:pt x="1128" y="561"/>
                </a:lnTo>
                <a:lnTo>
                  <a:pt x="1131" y="557"/>
                </a:lnTo>
                <a:lnTo>
                  <a:pt x="1131" y="557"/>
                </a:lnTo>
                <a:lnTo>
                  <a:pt x="1130" y="556"/>
                </a:lnTo>
                <a:lnTo>
                  <a:pt x="1130" y="555"/>
                </a:lnTo>
                <a:lnTo>
                  <a:pt x="1130" y="555"/>
                </a:lnTo>
                <a:lnTo>
                  <a:pt x="1131" y="553"/>
                </a:lnTo>
                <a:lnTo>
                  <a:pt x="1131" y="553"/>
                </a:lnTo>
                <a:lnTo>
                  <a:pt x="1132" y="551"/>
                </a:lnTo>
                <a:lnTo>
                  <a:pt x="1132" y="551"/>
                </a:lnTo>
                <a:lnTo>
                  <a:pt x="1133" y="545"/>
                </a:lnTo>
                <a:lnTo>
                  <a:pt x="1133" y="545"/>
                </a:lnTo>
                <a:lnTo>
                  <a:pt x="1136" y="531"/>
                </a:lnTo>
                <a:lnTo>
                  <a:pt x="1136" y="531"/>
                </a:lnTo>
                <a:lnTo>
                  <a:pt x="1136" y="525"/>
                </a:lnTo>
                <a:lnTo>
                  <a:pt x="1136" y="519"/>
                </a:lnTo>
                <a:lnTo>
                  <a:pt x="1134" y="512"/>
                </a:lnTo>
                <a:lnTo>
                  <a:pt x="1134" y="512"/>
                </a:lnTo>
                <a:lnTo>
                  <a:pt x="1132" y="509"/>
                </a:lnTo>
                <a:lnTo>
                  <a:pt x="1132" y="509"/>
                </a:lnTo>
                <a:lnTo>
                  <a:pt x="1132" y="506"/>
                </a:lnTo>
                <a:lnTo>
                  <a:pt x="1131" y="503"/>
                </a:lnTo>
                <a:lnTo>
                  <a:pt x="1131" y="503"/>
                </a:lnTo>
                <a:lnTo>
                  <a:pt x="1127" y="498"/>
                </a:lnTo>
                <a:lnTo>
                  <a:pt x="1127" y="498"/>
                </a:lnTo>
                <a:lnTo>
                  <a:pt x="1124" y="497"/>
                </a:lnTo>
                <a:lnTo>
                  <a:pt x="1124" y="497"/>
                </a:lnTo>
                <a:lnTo>
                  <a:pt x="1123" y="496"/>
                </a:lnTo>
                <a:lnTo>
                  <a:pt x="1123" y="496"/>
                </a:lnTo>
                <a:lnTo>
                  <a:pt x="1119" y="495"/>
                </a:lnTo>
                <a:lnTo>
                  <a:pt x="1119" y="495"/>
                </a:lnTo>
                <a:lnTo>
                  <a:pt x="1113" y="495"/>
                </a:lnTo>
                <a:lnTo>
                  <a:pt x="1109" y="494"/>
                </a:lnTo>
                <a:lnTo>
                  <a:pt x="1109" y="494"/>
                </a:lnTo>
                <a:lnTo>
                  <a:pt x="1108" y="492"/>
                </a:lnTo>
                <a:lnTo>
                  <a:pt x="1107" y="488"/>
                </a:lnTo>
                <a:lnTo>
                  <a:pt x="1107" y="484"/>
                </a:lnTo>
                <a:lnTo>
                  <a:pt x="1107" y="478"/>
                </a:lnTo>
                <a:lnTo>
                  <a:pt x="1107" y="478"/>
                </a:lnTo>
                <a:lnTo>
                  <a:pt x="1109" y="459"/>
                </a:lnTo>
                <a:lnTo>
                  <a:pt x="1112" y="443"/>
                </a:lnTo>
                <a:lnTo>
                  <a:pt x="1116" y="426"/>
                </a:lnTo>
                <a:lnTo>
                  <a:pt x="1116" y="426"/>
                </a:lnTo>
                <a:lnTo>
                  <a:pt x="1116" y="421"/>
                </a:lnTo>
                <a:lnTo>
                  <a:pt x="1116" y="417"/>
                </a:lnTo>
                <a:lnTo>
                  <a:pt x="1116" y="411"/>
                </a:lnTo>
                <a:lnTo>
                  <a:pt x="1116" y="407"/>
                </a:lnTo>
                <a:lnTo>
                  <a:pt x="1116" y="407"/>
                </a:lnTo>
                <a:lnTo>
                  <a:pt x="1117" y="397"/>
                </a:lnTo>
                <a:lnTo>
                  <a:pt x="1117" y="392"/>
                </a:lnTo>
                <a:lnTo>
                  <a:pt x="1117" y="392"/>
                </a:lnTo>
                <a:lnTo>
                  <a:pt x="1113" y="369"/>
                </a:lnTo>
                <a:lnTo>
                  <a:pt x="1113" y="369"/>
                </a:lnTo>
                <a:lnTo>
                  <a:pt x="1110" y="353"/>
                </a:lnTo>
                <a:lnTo>
                  <a:pt x="1112" y="349"/>
                </a:lnTo>
                <a:lnTo>
                  <a:pt x="1112" y="349"/>
                </a:lnTo>
                <a:lnTo>
                  <a:pt x="1112" y="349"/>
                </a:lnTo>
                <a:lnTo>
                  <a:pt x="1113" y="332"/>
                </a:lnTo>
                <a:lnTo>
                  <a:pt x="1116" y="298"/>
                </a:lnTo>
                <a:lnTo>
                  <a:pt x="1116" y="298"/>
                </a:lnTo>
                <a:lnTo>
                  <a:pt x="1118" y="298"/>
                </a:lnTo>
                <a:lnTo>
                  <a:pt x="1120" y="298"/>
                </a:lnTo>
                <a:lnTo>
                  <a:pt x="1120" y="298"/>
                </a:lnTo>
                <a:lnTo>
                  <a:pt x="1120" y="295"/>
                </a:lnTo>
                <a:lnTo>
                  <a:pt x="1120" y="293"/>
                </a:lnTo>
                <a:lnTo>
                  <a:pt x="1119" y="290"/>
                </a:lnTo>
                <a:lnTo>
                  <a:pt x="1119" y="290"/>
                </a:lnTo>
                <a:lnTo>
                  <a:pt x="1120" y="288"/>
                </a:lnTo>
                <a:lnTo>
                  <a:pt x="1122" y="285"/>
                </a:lnTo>
                <a:lnTo>
                  <a:pt x="1122" y="285"/>
                </a:lnTo>
                <a:lnTo>
                  <a:pt x="1126" y="284"/>
                </a:lnTo>
                <a:lnTo>
                  <a:pt x="1126" y="284"/>
                </a:lnTo>
                <a:lnTo>
                  <a:pt x="1127" y="282"/>
                </a:lnTo>
                <a:lnTo>
                  <a:pt x="1127" y="279"/>
                </a:lnTo>
                <a:lnTo>
                  <a:pt x="1127" y="279"/>
                </a:lnTo>
                <a:lnTo>
                  <a:pt x="1127" y="272"/>
                </a:lnTo>
                <a:lnTo>
                  <a:pt x="1128" y="266"/>
                </a:lnTo>
                <a:lnTo>
                  <a:pt x="1128" y="266"/>
                </a:lnTo>
                <a:lnTo>
                  <a:pt x="1128" y="263"/>
                </a:lnTo>
                <a:lnTo>
                  <a:pt x="1126" y="258"/>
                </a:lnTo>
                <a:lnTo>
                  <a:pt x="1126" y="258"/>
                </a:lnTo>
                <a:lnTo>
                  <a:pt x="1122" y="250"/>
                </a:lnTo>
                <a:lnTo>
                  <a:pt x="1120" y="243"/>
                </a:lnTo>
                <a:lnTo>
                  <a:pt x="1120" y="243"/>
                </a:lnTo>
                <a:lnTo>
                  <a:pt x="1118" y="240"/>
                </a:lnTo>
                <a:lnTo>
                  <a:pt x="1114" y="237"/>
                </a:lnTo>
                <a:lnTo>
                  <a:pt x="1114" y="237"/>
                </a:lnTo>
                <a:lnTo>
                  <a:pt x="1113" y="235"/>
                </a:lnTo>
                <a:lnTo>
                  <a:pt x="1112" y="233"/>
                </a:lnTo>
                <a:lnTo>
                  <a:pt x="1112" y="230"/>
                </a:lnTo>
                <a:lnTo>
                  <a:pt x="1112" y="230"/>
                </a:lnTo>
                <a:lnTo>
                  <a:pt x="1112" y="229"/>
                </a:lnTo>
                <a:lnTo>
                  <a:pt x="1111" y="227"/>
                </a:lnTo>
                <a:lnTo>
                  <a:pt x="1111" y="227"/>
                </a:lnTo>
                <a:lnTo>
                  <a:pt x="1111" y="224"/>
                </a:lnTo>
                <a:lnTo>
                  <a:pt x="1110" y="217"/>
                </a:lnTo>
                <a:lnTo>
                  <a:pt x="1110" y="217"/>
                </a:lnTo>
                <a:lnTo>
                  <a:pt x="1110" y="211"/>
                </a:lnTo>
                <a:lnTo>
                  <a:pt x="1108" y="203"/>
                </a:lnTo>
                <a:lnTo>
                  <a:pt x="1105" y="193"/>
                </a:lnTo>
                <a:lnTo>
                  <a:pt x="1105" y="193"/>
                </a:lnTo>
                <a:lnTo>
                  <a:pt x="1102" y="190"/>
                </a:lnTo>
                <a:lnTo>
                  <a:pt x="1095" y="183"/>
                </a:lnTo>
                <a:lnTo>
                  <a:pt x="1088" y="164"/>
                </a:lnTo>
                <a:lnTo>
                  <a:pt x="1088" y="164"/>
                </a:lnTo>
                <a:lnTo>
                  <a:pt x="1083" y="156"/>
                </a:lnTo>
                <a:lnTo>
                  <a:pt x="1082" y="153"/>
                </a:lnTo>
                <a:lnTo>
                  <a:pt x="1082" y="153"/>
                </a:lnTo>
                <a:lnTo>
                  <a:pt x="1082" y="152"/>
                </a:lnTo>
                <a:lnTo>
                  <a:pt x="1081" y="151"/>
                </a:lnTo>
                <a:lnTo>
                  <a:pt x="1080" y="149"/>
                </a:lnTo>
                <a:lnTo>
                  <a:pt x="1080" y="149"/>
                </a:lnTo>
                <a:lnTo>
                  <a:pt x="1079" y="147"/>
                </a:lnTo>
                <a:lnTo>
                  <a:pt x="1076" y="145"/>
                </a:lnTo>
                <a:lnTo>
                  <a:pt x="1076" y="145"/>
                </a:lnTo>
                <a:lnTo>
                  <a:pt x="1078" y="146"/>
                </a:lnTo>
                <a:lnTo>
                  <a:pt x="1078" y="146"/>
                </a:lnTo>
                <a:lnTo>
                  <a:pt x="1080" y="146"/>
                </a:lnTo>
                <a:lnTo>
                  <a:pt x="1080" y="146"/>
                </a:lnTo>
                <a:lnTo>
                  <a:pt x="1080" y="145"/>
                </a:lnTo>
                <a:lnTo>
                  <a:pt x="1080" y="145"/>
                </a:lnTo>
                <a:lnTo>
                  <a:pt x="1076" y="144"/>
                </a:lnTo>
                <a:lnTo>
                  <a:pt x="1075" y="143"/>
                </a:lnTo>
                <a:lnTo>
                  <a:pt x="1075" y="143"/>
                </a:lnTo>
                <a:lnTo>
                  <a:pt x="1075" y="143"/>
                </a:lnTo>
                <a:lnTo>
                  <a:pt x="1074" y="141"/>
                </a:lnTo>
                <a:lnTo>
                  <a:pt x="1074" y="141"/>
                </a:lnTo>
                <a:lnTo>
                  <a:pt x="1074" y="142"/>
                </a:lnTo>
                <a:lnTo>
                  <a:pt x="1072" y="142"/>
                </a:lnTo>
                <a:lnTo>
                  <a:pt x="1070" y="142"/>
                </a:lnTo>
                <a:lnTo>
                  <a:pt x="1070" y="142"/>
                </a:lnTo>
                <a:lnTo>
                  <a:pt x="1069" y="141"/>
                </a:lnTo>
                <a:lnTo>
                  <a:pt x="1069" y="141"/>
                </a:lnTo>
                <a:lnTo>
                  <a:pt x="1063" y="134"/>
                </a:lnTo>
                <a:lnTo>
                  <a:pt x="1063" y="134"/>
                </a:lnTo>
                <a:lnTo>
                  <a:pt x="1059" y="129"/>
                </a:lnTo>
                <a:lnTo>
                  <a:pt x="1055" y="126"/>
                </a:lnTo>
                <a:lnTo>
                  <a:pt x="1055" y="126"/>
                </a:lnTo>
                <a:lnTo>
                  <a:pt x="1053" y="126"/>
                </a:lnTo>
                <a:lnTo>
                  <a:pt x="1052" y="126"/>
                </a:lnTo>
                <a:lnTo>
                  <a:pt x="1052" y="126"/>
                </a:lnTo>
                <a:lnTo>
                  <a:pt x="1046" y="123"/>
                </a:lnTo>
                <a:lnTo>
                  <a:pt x="1046" y="123"/>
                </a:lnTo>
                <a:lnTo>
                  <a:pt x="1043" y="120"/>
                </a:lnTo>
                <a:lnTo>
                  <a:pt x="1042" y="116"/>
                </a:lnTo>
                <a:lnTo>
                  <a:pt x="1042" y="116"/>
                </a:lnTo>
                <a:lnTo>
                  <a:pt x="1042" y="115"/>
                </a:lnTo>
                <a:lnTo>
                  <a:pt x="1041" y="115"/>
                </a:lnTo>
                <a:lnTo>
                  <a:pt x="1037" y="114"/>
                </a:lnTo>
                <a:lnTo>
                  <a:pt x="1037" y="114"/>
                </a:lnTo>
                <a:lnTo>
                  <a:pt x="1037" y="113"/>
                </a:lnTo>
                <a:lnTo>
                  <a:pt x="1037" y="110"/>
                </a:lnTo>
                <a:lnTo>
                  <a:pt x="1037" y="110"/>
                </a:lnTo>
                <a:lnTo>
                  <a:pt x="1035" y="108"/>
                </a:lnTo>
                <a:lnTo>
                  <a:pt x="1035" y="108"/>
                </a:lnTo>
                <a:lnTo>
                  <a:pt x="1025" y="102"/>
                </a:lnTo>
                <a:lnTo>
                  <a:pt x="1025" y="102"/>
                </a:lnTo>
                <a:lnTo>
                  <a:pt x="1023" y="102"/>
                </a:lnTo>
                <a:lnTo>
                  <a:pt x="1023" y="102"/>
                </a:lnTo>
                <a:lnTo>
                  <a:pt x="1020" y="102"/>
                </a:lnTo>
                <a:lnTo>
                  <a:pt x="1020" y="102"/>
                </a:lnTo>
                <a:lnTo>
                  <a:pt x="1016" y="100"/>
                </a:lnTo>
                <a:lnTo>
                  <a:pt x="1016" y="100"/>
                </a:lnTo>
                <a:lnTo>
                  <a:pt x="1011" y="96"/>
                </a:lnTo>
                <a:lnTo>
                  <a:pt x="1011" y="96"/>
                </a:lnTo>
                <a:lnTo>
                  <a:pt x="1011" y="96"/>
                </a:lnTo>
                <a:lnTo>
                  <a:pt x="1012" y="95"/>
                </a:lnTo>
                <a:lnTo>
                  <a:pt x="1012" y="95"/>
                </a:lnTo>
                <a:lnTo>
                  <a:pt x="1013" y="93"/>
                </a:lnTo>
                <a:lnTo>
                  <a:pt x="1012" y="90"/>
                </a:lnTo>
                <a:lnTo>
                  <a:pt x="1012" y="90"/>
                </a:lnTo>
                <a:lnTo>
                  <a:pt x="1006" y="88"/>
                </a:lnTo>
                <a:lnTo>
                  <a:pt x="1006" y="88"/>
                </a:lnTo>
                <a:lnTo>
                  <a:pt x="1004" y="88"/>
                </a:lnTo>
                <a:lnTo>
                  <a:pt x="1003" y="89"/>
                </a:lnTo>
                <a:lnTo>
                  <a:pt x="1003" y="89"/>
                </a:lnTo>
                <a:lnTo>
                  <a:pt x="1001" y="88"/>
                </a:lnTo>
                <a:lnTo>
                  <a:pt x="1001" y="88"/>
                </a:lnTo>
                <a:lnTo>
                  <a:pt x="1000" y="88"/>
                </a:lnTo>
                <a:lnTo>
                  <a:pt x="1000" y="88"/>
                </a:lnTo>
                <a:lnTo>
                  <a:pt x="1000" y="87"/>
                </a:lnTo>
                <a:lnTo>
                  <a:pt x="998" y="85"/>
                </a:lnTo>
                <a:lnTo>
                  <a:pt x="998" y="85"/>
                </a:lnTo>
                <a:lnTo>
                  <a:pt x="996" y="87"/>
                </a:lnTo>
                <a:lnTo>
                  <a:pt x="996" y="87"/>
                </a:lnTo>
                <a:lnTo>
                  <a:pt x="994" y="86"/>
                </a:lnTo>
                <a:lnTo>
                  <a:pt x="994" y="86"/>
                </a:lnTo>
                <a:lnTo>
                  <a:pt x="992" y="81"/>
                </a:lnTo>
                <a:lnTo>
                  <a:pt x="992" y="81"/>
                </a:lnTo>
                <a:lnTo>
                  <a:pt x="989" y="77"/>
                </a:lnTo>
                <a:lnTo>
                  <a:pt x="989" y="77"/>
                </a:lnTo>
                <a:lnTo>
                  <a:pt x="987" y="74"/>
                </a:lnTo>
                <a:lnTo>
                  <a:pt x="985" y="73"/>
                </a:lnTo>
                <a:lnTo>
                  <a:pt x="985" y="73"/>
                </a:lnTo>
                <a:lnTo>
                  <a:pt x="985" y="71"/>
                </a:lnTo>
                <a:lnTo>
                  <a:pt x="985" y="71"/>
                </a:lnTo>
                <a:lnTo>
                  <a:pt x="985" y="69"/>
                </a:lnTo>
                <a:lnTo>
                  <a:pt x="985" y="69"/>
                </a:lnTo>
                <a:lnTo>
                  <a:pt x="984" y="68"/>
                </a:lnTo>
                <a:lnTo>
                  <a:pt x="982" y="67"/>
                </a:lnTo>
                <a:lnTo>
                  <a:pt x="982" y="67"/>
                </a:lnTo>
                <a:lnTo>
                  <a:pt x="981" y="61"/>
                </a:lnTo>
                <a:lnTo>
                  <a:pt x="981" y="61"/>
                </a:lnTo>
                <a:lnTo>
                  <a:pt x="979" y="60"/>
                </a:lnTo>
                <a:lnTo>
                  <a:pt x="977" y="58"/>
                </a:lnTo>
                <a:lnTo>
                  <a:pt x="973" y="56"/>
                </a:lnTo>
                <a:lnTo>
                  <a:pt x="973" y="56"/>
                </a:lnTo>
                <a:lnTo>
                  <a:pt x="972" y="52"/>
                </a:lnTo>
                <a:lnTo>
                  <a:pt x="972" y="50"/>
                </a:lnTo>
                <a:lnTo>
                  <a:pt x="972" y="50"/>
                </a:lnTo>
                <a:lnTo>
                  <a:pt x="971" y="48"/>
                </a:lnTo>
                <a:lnTo>
                  <a:pt x="969" y="46"/>
                </a:lnTo>
                <a:lnTo>
                  <a:pt x="968" y="46"/>
                </a:lnTo>
                <a:lnTo>
                  <a:pt x="968" y="46"/>
                </a:lnTo>
                <a:lnTo>
                  <a:pt x="967" y="45"/>
                </a:lnTo>
                <a:lnTo>
                  <a:pt x="966" y="46"/>
                </a:lnTo>
                <a:lnTo>
                  <a:pt x="965" y="47"/>
                </a:lnTo>
                <a:lnTo>
                  <a:pt x="965" y="47"/>
                </a:lnTo>
                <a:lnTo>
                  <a:pt x="962" y="49"/>
                </a:lnTo>
                <a:lnTo>
                  <a:pt x="962" y="49"/>
                </a:lnTo>
                <a:lnTo>
                  <a:pt x="956" y="50"/>
                </a:lnTo>
                <a:lnTo>
                  <a:pt x="956" y="50"/>
                </a:lnTo>
                <a:lnTo>
                  <a:pt x="955" y="48"/>
                </a:lnTo>
                <a:lnTo>
                  <a:pt x="955" y="48"/>
                </a:lnTo>
                <a:lnTo>
                  <a:pt x="952" y="45"/>
                </a:lnTo>
                <a:lnTo>
                  <a:pt x="949" y="44"/>
                </a:lnTo>
                <a:lnTo>
                  <a:pt x="949" y="44"/>
                </a:lnTo>
                <a:lnTo>
                  <a:pt x="946" y="40"/>
                </a:lnTo>
                <a:lnTo>
                  <a:pt x="946" y="40"/>
                </a:lnTo>
                <a:lnTo>
                  <a:pt x="940" y="36"/>
                </a:lnTo>
                <a:lnTo>
                  <a:pt x="940" y="36"/>
                </a:lnTo>
                <a:lnTo>
                  <a:pt x="940" y="35"/>
                </a:lnTo>
                <a:lnTo>
                  <a:pt x="940" y="35"/>
                </a:lnTo>
                <a:lnTo>
                  <a:pt x="940" y="34"/>
                </a:lnTo>
                <a:lnTo>
                  <a:pt x="938" y="31"/>
                </a:lnTo>
                <a:lnTo>
                  <a:pt x="938" y="31"/>
                </a:lnTo>
                <a:lnTo>
                  <a:pt x="934" y="28"/>
                </a:lnTo>
                <a:lnTo>
                  <a:pt x="934" y="28"/>
                </a:lnTo>
                <a:lnTo>
                  <a:pt x="930" y="22"/>
                </a:lnTo>
                <a:lnTo>
                  <a:pt x="930" y="22"/>
                </a:lnTo>
                <a:lnTo>
                  <a:pt x="926" y="19"/>
                </a:lnTo>
                <a:lnTo>
                  <a:pt x="926" y="19"/>
                </a:lnTo>
                <a:lnTo>
                  <a:pt x="924" y="17"/>
                </a:lnTo>
                <a:lnTo>
                  <a:pt x="924" y="17"/>
                </a:lnTo>
                <a:lnTo>
                  <a:pt x="921" y="13"/>
                </a:lnTo>
                <a:lnTo>
                  <a:pt x="919" y="12"/>
                </a:lnTo>
                <a:lnTo>
                  <a:pt x="919" y="12"/>
                </a:lnTo>
                <a:lnTo>
                  <a:pt x="917" y="11"/>
                </a:lnTo>
                <a:lnTo>
                  <a:pt x="916" y="11"/>
                </a:lnTo>
                <a:lnTo>
                  <a:pt x="916" y="11"/>
                </a:lnTo>
                <a:lnTo>
                  <a:pt x="914" y="17"/>
                </a:lnTo>
                <a:lnTo>
                  <a:pt x="914" y="17"/>
                </a:lnTo>
                <a:lnTo>
                  <a:pt x="913" y="18"/>
                </a:lnTo>
                <a:lnTo>
                  <a:pt x="909" y="18"/>
                </a:lnTo>
                <a:lnTo>
                  <a:pt x="909" y="18"/>
                </a:lnTo>
                <a:lnTo>
                  <a:pt x="904" y="17"/>
                </a:lnTo>
                <a:lnTo>
                  <a:pt x="898" y="15"/>
                </a:lnTo>
                <a:lnTo>
                  <a:pt x="898" y="15"/>
                </a:lnTo>
                <a:lnTo>
                  <a:pt x="894" y="11"/>
                </a:lnTo>
                <a:lnTo>
                  <a:pt x="889" y="9"/>
                </a:lnTo>
                <a:lnTo>
                  <a:pt x="889" y="9"/>
                </a:lnTo>
                <a:lnTo>
                  <a:pt x="888" y="8"/>
                </a:lnTo>
                <a:lnTo>
                  <a:pt x="887" y="8"/>
                </a:lnTo>
                <a:lnTo>
                  <a:pt x="886" y="9"/>
                </a:lnTo>
                <a:lnTo>
                  <a:pt x="886" y="9"/>
                </a:lnTo>
                <a:lnTo>
                  <a:pt x="885" y="11"/>
                </a:lnTo>
                <a:lnTo>
                  <a:pt x="885" y="11"/>
                </a:lnTo>
                <a:lnTo>
                  <a:pt x="882" y="12"/>
                </a:lnTo>
                <a:lnTo>
                  <a:pt x="882" y="12"/>
                </a:lnTo>
                <a:lnTo>
                  <a:pt x="881" y="11"/>
                </a:lnTo>
                <a:lnTo>
                  <a:pt x="880" y="8"/>
                </a:lnTo>
                <a:lnTo>
                  <a:pt x="880" y="8"/>
                </a:lnTo>
                <a:lnTo>
                  <a:pt x="880" y="7"/>
                </a:lnTo>
                <a:lnTo>
                  <a:pt x="879" y="7"/>
                </a:lnTo>
                <a:lnTo>
                  <a:pt x="878" y="9"/>
                </a:lnTo>
                <a:lnTo>
                  <a:pt x="878" y="9"/>
                </a:lnTo>
                <a:lnTo>
                  <a:pt x="877" y="10"/>
                </a:lnTo>
                <a:lnTo>
                  <a:pt x="876" y="10"/>
                </a:lnTo>
                <a:lnTo>
                  <a:pt x="872" y="9"/>
                </a:lnTo>
                <a:lnTo>
                  <a:pt x="872" y="9"/>
                </a:lnTo>
                <a:lnTo>
                  <a:pt x="871" y="10"/>
                </a:lnTo>
                <a:lnTo>
                  <a:pt x="870" y="10"/>
                </a:lnTo>
                <a:lnTo>
                  <a:pt x="870" y="10"/>
                </a:lnTo>
                <a:lnTo>
                  <a:pt x="868" y="12"/>
                </a:lnTo>
                <a:lnTo>
                  <a:pt x="868" y="12"/>
                </a:lnTo>
                <a:lnTo>
                  <a:pt x="866" y="10"/>
                </a:lnTo>
                <a:lnTo>
                  <a:pt x="866" y="10"/>
                </a:lnTo>
                <a:lnTo>
                  <a:pt x="863" y="9"/>
                </a:lnTo>
                <a:lnTo>
                  <a:pt x="861" y="9"/>
                </a:lnTo>
                <a:lnTo>
                  <a:pt x="861" y="9"/>
                </a:lnTo>
                <a:lnTo>
                  <a:pt x="859" y="6"/>
                </a:lnTo>
                <a:lnTo>
                  <a:pt x="859" y="6"/>
                </a:lnTo>
                <a:lnTo>
                  <a:pt x="858" y="3"/>
                </a:lnTo>
                <a:lnTo>
                  <a:pt x="858" y="3"/>
                </a:lnTo>
                <a:lnTo>
                  <a:pt x="857" y="3"/>
                </a:lnTo>
                <a:lnTo>
                  <a:pt x="854" y="3"/>
                </a:lnTo>
                <a:lnTo>
                  <a:pt x="854" y="3"/>
                </a:lnTo>
                <a:lnTo>
                  <a:pt x="854" y="5"/>
                </a:lnTo>
                <a:lnTo>
                  <a:pt x="853" y="3"/>
                </a:lnTo>
                <a:lnTo>
                  <a:pt x="853" y="3"/>
                </a:lnTo>
                <a:lnTo>
                  <a:pt x="852" y="3"/>
                </a:lnTo>
                <a:lnTo>
                  <a:pt x="851" y="3"/>
                </a:lnTo>
                <a:lnTo>
                  <a:pt x="850" y="5"/>
                </a:lnTo>
                <a:lnTo>
                  <a:pt x="850" y="5"/>
                </a:lnTo>
                <a:lnTo>
                  <a:pt x="846" y="5"/>
                </a:lnTo>
                <a:lnTo>
                  <a:pt x="846" y="5"/>
                </a:lnTo>
                <a:lnTo>
                  <a:pt x="842" y="7"/>
                </a:lnTo>
                <a:lnTo>
                  <a:pt x="840" y="8"/>
                </a:lnTo>
                <a:lnTo>
                  <a:pt x="840" y="8"/>
                </a:lnTo>
                <a:lnTo>
                  <a:pt x="838" y="8"/>
                </a:lnTo>
                <a:lnTo>
                  <a:pt x="837" y="8"/>
                </a:lnTo>
                <a:lnTo>
                  <a:pt x="836" y="8"/>
                </a:lnTo>
                <a:lnTo>
                  <a:pt x="836" y="8"/>
                </a:lnTo>
                <a:lnTo>
                  <a:pt x="834" y="7"/>
                </a:lnTo>
                <a:lnTo>
                  <a:pt x="832" y="7"/>
                </a:lnTo>
                <a:lnTo>
                  <a:pt x="830" y="8"/>
                </a:lnTo>
                <a:lnTo>
                  <a:pt x="830" y="8"/>
                </a:lnTo>
                <a:lnTo>
                  <a:pt x="828" y="6"/>
                </a:lnTo>
                <a:lnTo>
                  <a:pt x="828" y="6"/>
                </a:lnTo>
                <a:lnTo>
                  <a:pt x="823" y="3"/>
                </a:lnTo>
                <a:lnTo>
                  <a:pt x="823" y="3"/>
                </a:lnTo>
                <a:lnTo>
                  <a:pt x="822" y="0"/>
                </a:lnTo>
                <a:lnTo>
                  <a:pt x="822" y="0"/>
                </a:lnTo>
                <a:lnTo>
                  <a:pt x="821" y="0"/>
                </a:lnTo>
                <a:lnTo>
                  <a:pt x="820" y="0"/>
                </a:lnTo>
                <a:lnTo>
                  <a:pt x="819" y="1"/>
                </a:lnTo>
                <a:lnTo>
                  <a:pt x="819" y="1"/>
                </a:lnTo>
                <a:lnTo>
                  <a:pt x="817" y="2"/>
                </a:lnTo>
                <a:lnTo>
                  <a:pt x="817" y="2"/>
                </a:lnTo>
                <a:lnTo>
                  <a:pt x="814" y="5"/>
                </a:lnTo>
                <a:lnTo>
                  <a:pt x="813" y="6"/>
                </a:lnTo>
                <a:lnTo>
                  <a:pt x="813" y="6"/>
                </a:lnTo>
                <a:lnTo>
                  <a:pt x="811" y="5"/>
                </a:lnTo>
                <a:lnTo>
                  <a:pt x="809" y="2"/>
                </a:lnTo>
                <a:lnTo>
                  <a:pt x="809" y="2"/>
                </a:lnTo>
                <a:lnTo>
                  <a:pt x="805" y="1"/>
                </a:lnTo>
                <a:lnTo>
                  <a:pt x="803" y="1"/>
                </a:lnTo>
                <a:lnTo>
                  <a:pt x="803" y="1"/>
                </a:lnTo>
                <a:lnTo>
                  <a:pt x="802" y="2"/>
                </a:lnTo>
                <a:lnTo>
                  <a:pt x="801" y="3"/>
                </a:lnTo>
                <a:lnTo>
                  <a:pt x="801" y="3"/>
                </a:lnTo>
                <a:lnTo>
                  <a:pt x="795" y="3"/>
                </a:lnTo>
                <a:lnTo>
                  <a:pt x="795" y="3"/>
                </a:lnTo>
                <a:lnTo>
                  <a:pt x="792" y="3"/>
                </a:lnTo>
                <a:lnTo>
                  <a:pt x="789" y="5"/>
                </a:lnTo>
                <a:lnTo>
                  <a:pt x="789" y="5"/>
                </a:lnTo>
                <a:lnTo>
                  <a:pt x="782" y="5"/>
                </a:lnTo>
                <a:lnTo>
                  <a:pt x="782" y="5"/>
                </a:lnTo>
                <a:lnTo>
                  <a:pt x="779" y="6"/>
                </a:lnTo>
                <a:lnTo>
                  <a:pt x="776" y="7"/>
                </a:lnTo>
                <a:lnTo>
                  <a:pt x="776" y="7"/>
                </a:lnTo>
                <a:lnTo>
                  <a:pt x="774" y="8"/>
                </a:lnTo>
                <a:lnTo>
                  <a:pt x="774" y="8"/>
                </a:lnTo>
                <a:lnTo>
                  <a:pt x="769" y="10"/>
                </a:lnTo>
                <a:lnTo>
                  <a:pt x="769" y="10"/>
                </a:lnTo>
                <a:lnTo>
                  <a:pt x="764" y="10"/>
                </a:lnTo>
                <a:lnTo>
                  <a:pt x="764" y="10"/>
                </a:lnTo>
                <a:lnTo>
                  <a:pt x="761" y="10"/>
                </a:lnTo>
                <a:lnTo>
                  <a:pt x="757" y="10"/>
                </a:lnTo>
                <a:lnTo>
                  <a:pt x="757" y="10"/>
                </a:lnTo>
                <a:lnTo>
                  <a:pt x="756" y="10"/>
                </a:lnTo>
                <a:lnTo>
                  <a:pt x="755" y="10"/>
                </a:lnTo>
                <a:lnTo>
                  <a:pt x="751" y="11"/>
                </a:lnTo>
                <a:lnTo>
                  <a:pt x="751" y="11"/>
                </a:lnTo>
                <a:lnTo>
                  <a:pt x="746" y="10"/>
                </a:lnTo>
                <a:lnTo>
                  <a:pt x="746" y="10"/>
                </a:lnTo>
                <a:lnTo>
                  <a:pt x="742" y="11"/>
                </a:lnTo>
                <a:lnTo>
                  <a:pt x="742" y="11"/>
                </a:lnTo>
                <a:lnTo>
                  <a:pt x="737" y="10"/>
                </a:lnTo>
                <a:lnTo>
                  <a:pt x="733" y="10"/>
                </a:lnTo>
                <a:lnTo>
                  <a:pt x="733" y="10"/>
                </a:lnTo>
                <a:lnTo>
                  <a:pt x="731" y="10"/>
                </a:lnTo>
                <a:lnTo>
                  <a:pt x="731" y="10"/>
                </a:lnTo>
                <a:lnTo>
                  <a:pt x="727" y="9"/>
                </a:lnTo>
                <a:lnTo>
                  <a:pt x="727" y="9"/>
                </a:lnTo>
                <a:lnTo>
                  <a:pt x="724" y="8"/>
                </a:lnTo>
                <a:lnTo>
                  <a:pt x="724" y="8"/>
                </a:lnTo>
                <a:lnTo>
                  <a:pt x="723" y="8"/>
                </a:lnTo>
                <a:lnTo>
                  <a:pt x="722" y="8"/>
                </a:lnTo>
                <a:lnTo>
                  <a:pt x="722" y="8"/>
                </a:lnTo>
                <a:lnTo>
                  <a:pt x="720" y="9"/>
                </a:lnTo>
                <a:lnTo>
                  <a:pt x="720" y="9"/>
                </a:lnTo>
                <a:lnTo>
                  <a:pt x="714" y="8"/>
                </a:lnTo>
                <a:lnTo>
                  <a:pt x="714" y="8"/>
                </a:lnTo>
                <a:lnTo>
                  <a:pt x="706" y="8"/>
                </a:lnTo>
                <a:lnTo>
                  <a:pt x="706" y="8"/>
                </a:lnTo>
                <a:lnTo>
                  <a:pt x="705" y="8"/>
                </a:lnTo>
                <a:lnTo>
                  <a:pt x="705" y="9"/>
                </a:lnTo>
                <a:lnTo>
                  <a:pt x="704" y="11"/>
                </a:lnTo>
                <a:lnTo>
                  <a:pt x="704" y="11"/>
                </a:lnTo>
                <a:lnTo>
                  <a:pt x="703" y="10"/>
                </a:lnTo>
                <a:lnTo>
                  <a:pt x="703" y="10"/>
                </a:lnTo>
                <a:lnTo>
                  <a:pt x="702" y="9"/>
                </a:lnTo>
                <a:lnTo>
                  <a:pt x="701" y="9"/>
                </a:lnTo>
                <a:lnTo>
                  <a:pt x="701" y="9"/>
                </a:lnTo>
                <a:lnTo>
                  <a:pt x="697" y="11"/>
                </a:lnTo>
                <a:lnTo>
                  <a:pt x="697" y="11"/>
                </a:lnTo>
                <a:lnTo>
                  <a:pt x="688" y="11"/>
                </a:lnTo>
                <a:lnTo>
                  <a:pt x="688" y="11"/>
                </a:lnTo>
                <a:lnTo>
                  <a:pt x="686" y="12"/>
                </a:lnTo>
                <a:lnTo>
                  <a:pt x="685" y="13"/>
                </a:lnTo>
                <a:lnTo>
                  <a:pt x="684" y="15"/>
                </a:lnTo>
                <a:lnTo>
                  <a:pt x="684" y="15"/>
                </a:lnTo>
                <a:lnTo>
                  <a:pt x="683" y="16"/>
                </a:lnTo>
                <a:lnTo>
                  <a:pt x="683" y="16"/>
                </a:lnTo>
                <a:lnTo>
                  <a:pt x="679" y="17"/>
                </a:lnTo>
                <a:lnTo>
                  <a:pt x="679" y="17"/>
                </a:lnTo>
                <a:lnTo>
                  <a:pt x="678" y="16"/>
                </a:lnTo>
                <a:lnTo>
                  <a:pt x="677" y="15"/>
                </a:lnTo>
                <a:lnTo>
                  <a:pt x="677" y="15"/>
                </a:lnTo>
                <a:lnTo>
                  <a:pt x="663" y="17"/>
                </a:lnTo>
                <a:lnTo>
                  <a:pt x="663" y="17"/>
                </a:lnTo>
                <a:lnTo>
                  <a:pt x="660" y="18"/>
                </a:lnTo>
                <a:lnTo>
                  <a:pt x="657" y="19"/>
                </a:lnTo>
                <a:lnTo>
                  <a:pt x="653" y="24"/>
                </a:lnTo>
                <a:lnTo>
                  <a:pt x="648" y="30"/>
                </a:lnTo>
                <a:lnTo>
                  <a:pt x="648" y="30"/>
                </a:lnTo>
                <a:lnTo>
                  <a:pt x="645" y="30"/>
                </a:lnTo>
                <a:lnTo>
                  <a:pt x="645" y="30"/>
                </a:lnTo>
                <a:lnTo>
                  <a:pt x="644" y="30"/>
                </a:lnTo>
                <a:lnTo>
                  <a:pt x="644" y="30"/>
                </a:lnTo>
                <a:lnTo>
                  <a:pt x="644" y="30"/>
                </a:lnTo>
                <a:lnTo>
                  <a:pt x="644" y="31"/>
                </a:lnTo>
                <a:lnTo>
                  <a:pt x="643" y="32"/>
                </a:lnTo>
                <a:lnTo>
                  <a:pt x="643" y="32"/>
                </a:lnTo>
                <a:lnTo>
                  <a:pt x="641" y="32"/>
                </a:lnTo>
                <a:lnTo>
                  <a:pt x="641" y="34"/>
                </a:lnTo>
                <a:lnTo>
                  <a:pt x="640" y="32"/>
                </a:lnTo>
                <a:lnTo>
                  <a:pt x="640" y="32"/>
                </a:lnTo>
                <a:lnTo>
                  <a:pt x="639" y="32"/>
                </a:lnTo>
                <a:lnTo>
                  <a:pt x="639" y="34"/>
                </a:lnTo>
                <a:lnTo>
                  <a:pt x="638" y="36"/>
                </a:lnTo>
                <a:lnTo>
                  <a:pt x="638" y="36"/>
                </a:lnTo>
                <a:lnTo>
                  <a:pt x="637" y="36"/>
                </a:lnTo>
                <a:lnTo>
                  <a:pt x="637" y="36"/>
                </a:lnTo>
                <a:lnTo>
                  <a:pt x="634" y="36"/>
                </a:lnTo>
                <a:lnTo>
                  <a:pt x="634" y="36"/>
                </a:lnTo>
                <a:lnTo>
                  <a:pt x="629" y="34"/>
                </a:lnTo>
                <a:lnTo>
                  <a:pt x="629" y="34"/>
                </a:lnTo>
                <a:lnTo>
                  <a:pt x="628" y="34"/>
                </a:lnTo>
                <a:lnTo>
                  <a:pt x="628" y="35"/>
                </a:lnTo>
                <a:lnTo>
                  <a:pt x="627" y="36"/>
                </a:lnTo>
                <a:lnTo>
                  <a:pt x="627" y="36"/>
                </a:lnTo>
                <a:lnTo>
                  <a:pt x="626" y="38"/>
                </a:lnTo>
                <a:lnTo>
                  <a:pt x="626" y="38"/>
                </a:lnTo>
                <a:lnTo>
                  <a:pt x="625" y="39"/>
                </a:lnTo>
                <a:lnTo>
                  <a:pt x="625" y="39"/>
                </a:lnTo>
                <a:lnTo>
                  <a:pt x="618" y="40"/>
                </a:lnTo>
                <a:lnTo>
                  <a:pt x="618" y="40"/>
                </a:lnTo>
                <a:lnTo>
                  <a:pt x="616" y="41"/>
                </a:lnTo>
                <a:lnTo>
                  <a:pt x="615" y="42"/>
                </a:lnTo>
                <a:lnTo>
                  <a:pt x="615" y="42"/>
                </a:lnTo>
                <a:lnTo>
                  <a:pt x="612" y="44"/>
                </a:lnTo>
                <a:lnTo>
                  <a:pt x="610" y="45"/>
                </a:lnTo>
                <a:lnTo>
                  <a:pt x="610" y="45"/>
                </a:lnTo>
                <a:lnTo>
                  <a:pt x="609" y="45"/>
                </a:lnTo>
                <a:lnTo>
                  <a:pt x="609" y="45"/>
                </a:lnTo>
                <a:lnTo>
                  <a:pt x="607" y="46"/>
                </a:lnTo>
                <a:lnTo>
                  <a:pt x="606" y="47"/>
                </a:lnTo>
                <a:lnTo>
                  <a:pt x="606" y="47"/>
                </a:lnTo>
                <a:lnTo>
                  <a:pt x="605" y="50"/>
                </a:lnTo>
                <a:lnTo>
                  <a:pt x="605" y="51"/>
                </a:lnTo>
                <a:lnTo>
                  <a:pt x="605" y="51"/>
                </a:lnTo>
                <a:lnTo>
                  <a:pt x="605" y="51"/>
                </a:lnTo>
                <a:lnTo>
                  <a:pt x="604" y="51"/>
                </a:lnTo>
                <a:lnTo>
                  <a:pt x="602" y="51"/>
                </a:lnTo>
                <a:lnTo>
                  <a:pt x="601" y="52"/>
                </a:lnTo>
                <a:lnTo>
                  <a:pt x="601" y="52"/>
                </a:lnTo>
                <a:lnTo>
                  <a:pt x="597" y="52"/>
                </a:lnTo>
                <a:lnTo>
                  <a:pt x="597" y="52"/>
                </a:lnTo>
                <a:lnTo>
                  <a:pt x="593" y="54"/>
                </a:lnTo>
                <a:lnTo>
                  <a:pt x="591" y="55"/>
                </a:lnTo>
                <a:lnTo>
                  <a:pt x="591" y="55"/>
                </a:lnTo>
                <a:lnTo>
                  <a:pt x="589" y="56"/>
                </a:lnTo>
                <a:lnTo>
                  <a:pt x="588" y="56"/>
                </a:lnTo>
                <a:lnTo>
                  <a:pt x="588" y="56"/>
                </a:lnTo>
                <a:lnTo>
                  <a:pt x="587" y="56"/>
                </a:lnTo>
                <a:lnTo>
                  <a:pt x="586" y="57"/>
                </a:lnTo>
                <a:lnTo>
                  <a:pt x="585" y="59"/>
                </a:lnTo>
                <a:lnTo>
                  <a:pt x="585" y="59"/>
                </a:lnTo>
                <a:lnTo>
                  <a:pt x="581" y="61"/>
                </a:lnTo>
                <a:lnTo>
                  <a:pt x="581" y="61"/>
                </a:lnTo>
                <a:lnTo>
                  <a:pt x="580" y="64"/>
                </a:lnTo>
                <a:lnTo>
                  <a:pt x="580" y="64"/>
                </a:lnTo>
                <a:lnTo>
                  <a:pt x="578" y="67"/>
                </a:lnTo>
                <a:lnTo>
                  <a:pt x="578" y="70"/>
                </a:lnTo>
                <a:lnTo>
                  <a:pt x="578" y="70"/>
                </a:lnTo>
                <a:lnTo>
                  <a:pt x="577" y="70"/>
                </a:lnTo>
                <a:lnTo>
                  <a:pt x="574" y="71"/>
                </a:lnTo>
                <a:lnTo>
                  <a:pt x="572" y="71"/>
                </a:lnTo>
                <a:lnTo>
                  <a:pt x="572" y="71"/>
                </a:lnTo>
                <a:lnTo>
                  <a:pt x="570" y="74"/>
                </a:lnTo>
                <a:lnTo>
                  <a:pt x="570" y="77"/>
                </a:lnTo>
                <a:lnTo>
                  <a:pt x="570" y="77"/>
                </a:lnTo>
                <a:lnTo>
                  <a:pt x="570" y="78"/>
                </a:lnTo>
                <a:lnTo>
                  <a:pt x="570" y="79"/>
                </a:lnTo>
                <a:lnTo>
                  <a:pt x="570" y="79"/>
                </a:lnTo>
                <a:lnTo>
                  <a:pt x="567" y="84"/>
                </a:lnTo>
                <a:lnTo>
                  <a:pt x="567" y="84"/>
                </a:lnTo>
                <a:lnTo>
                  <a:pt x="566" y="87"/>
                </a:lnTo>
                <a:lnTo>
                  <a:pt x="564" y="89"/>
                </a:lnTo>
                <a:lnTo>
                  <a:pt x="564" y="89"/>
                </a:lnTo>
                <a:lnTo>
                  <a:pt x="560" y="88"/>
                </a:lnTo>
                <a:lnTo>
                  <a:pt x="560" y="88"/>
                </a:lnTo>
                <a:lnTo>
                  <a:pt x="557" y="88"/>
                </a:lnTo>
                <a:lnTo>
                  <a:pt x="553" y="88"/>
                </a:lnTo>
                <a:lnTo>
                  <a:pt x="553" y="88"/>
                </a:lnTo>
                <a:lnTo>
                  <a:pt x="552" y="90"/>
                </a:lnTo>
                <a:lnTo>
                  <a:pt x="551" y="93"/>
                </a:lnTo>
                <a:lnTo>
                  <a:pt x="551" y="93"/>
                </a:lnTo>
                <a:lnTo>
                  <a:pt x="549" y="94"/>
                </a:lnTo>
                <a:lnTo>
                  <a:pt x="549" y="94"/>
                </a:lnTo>
                <a:lnTo>
                  <a:pt x="548" y="95"/>
                </a:lnTo>
                <a:lnTo>
                  <a:pt x="545" y="98"/>
                </a:lnTo>
                <a:lnTo>
                  <a:pt x="545" y="98"/>
                </a:lnTo>
                <a:lnTo>
                  <a:pt x="542" y="100"/>
                </a:lnTo>
                <a:lnTo>
                  <a:pt x="539" y="100"/>
                </a:lnTo>
                <a:lnTo>
                  <a:pt x="534" y="102"/>
                </a:lnTo>
                <a:lnTo>
                  <a:pt x="533" y="102"/>
                </a:lnTo>
                <a:lnTo>
                  <a:pt x="533" y="102"/>
                </a:lnTo>
                <a:lnTo>
                  <a:pt x="531" y="104"/>
                </a:lnTo>
                <a:lnTo>
                  <a:pt x="530" y="106"/>
                </a:lnTo>
                <a:lnTo>
                  <a:pt x="530" y="106"/>
                </a:lnTo>
                <a:lnTo>
                  <a:pt x="528" y="106"/>
                </a:lnTo>
                <a:lnTo>
                  <a:pt x="525" y="105"/>
                </a:lnTo>
                <a:lnTo>
                  <a:pt x="523" y="104"/>
                </a:lnTo>
                <a:lnTo>
                  <a:pt x="522" y="103"/>
                </a:lnTo>
                <a:lnTo>
                  <a:pt x="522" y="103"/>
                </a:lnTo>
                <a:lnTo>
                  <a:pt x="519" y="105"/>
                </a:lnTo>
                <a:lnTo>
                  <a:pt x="518" y="106"/>
                </a:lnTo>
                <a:lnTo>
                  <a:pt x="518" y="108"/>
                </a:lnTo>
                <a:lnTo>
                  <a:pt x="518" y="108"/>
                </a:lnTo>
                <a:lnTo>
                  <a:pt x="520" y="116"/>
                </a:lnTo>
                <a:lnTo>
                  <a:pt x="521" y="120"/>
                </a:lnTo>
                <a:lnTo>
                  <a:pt x="521" y="120"/>
                </a:lnTo>
                <a:lnTo>
                  <a:pt x="521" y="120"/>
                </a:lnTo>
                <a:lnTo>
                  <a:pt x="522" y="119"/>
                </a:lnTo>
                <a:lnTo>
                  <a:pt x="522" y="119"/>
                </a:lnTo>
                <a:lnTo>
                  <a:pt x="521" y="125"/>
                </a:lnTo>
                <a:lnTo>
                  <a:pt x="518" y="134"/>
                </a:lnTo>
                <a:lnTo>
                  <a:pt x="518" y="134"/>
                </a:lnTo>
                <a:lnTo>
                  <a:pt x="514" y="138"/>
                </a:lnTo>
                <a:lnTo>
                  <a:pt x="509" y="144"/>
                </a:lnTo>
                <a:lnTo>
                  <a:pt x="501" y="149"/>
                </a:lnTo>
                <a:lnTo>
                  <a:pt x="501" y="149"/>
                </a:lnTo>
                <a:lnTo>
                  <a:pt x="499" y="149"/>
                </a:lnTo>
                <a:lnTo>
                  <a:pt x="499" y="149"/>
                </a:lnTo>
                <a:lnTo>
                  <a:pt x="498" y="149"/>
                </a:lnTo>
                <a:lnTo>
                  <a:pt x="498" y="149"/>
                </a:lnTo>
                <a:lnTo>
                  <a:pt x="492" y="146"/>
                </a:lnTo>
                <a:lnTo>
                  <a:pt x="492" y="146"/>
                </a:lnTo>
                <a:lnTo>
                  <a:pt x="486" y="143"/>
                </a:lnTo>
                <a:lnTo>
                  <a:pt x="486" y="143"/>
                </a:lnTo>
                <a:lnTo>
                  <a:pt x="486" y="142"/>
                </a:lnTo>
                <a:lnTo>
                  <a:pt x="484" y="142"/>
                </a:lnTo>
                <a:lnTo>
                  <a:pt x="484" y="142"/>
                </a:lnTo>
                <a:lnTo>
                  <a:pt x="483" y="143"/>
                </a:lnTo>
                <a:lnTo>
                  <a:pt x="482" y="143"/>
                </a:lnTo>
                <a:lnTo>
                  <a:pt x="482" y="143"/>
                </a:lnTo>
                <a:lnTo>
                  <a:pt x="480" y="144"/>
                </a:lnTo>
                <a:lnTo>
                  <a:pt x="480" y="145"/>
                </a:lnTo>
                <a:lnTo>
                  <a:pt x="481" y="146"/>
                </a:lnTo>
                <a:lnTo>
                  <a:pt x="481" y="146"/>
                </a:lnTo>
                <a:lnTo>
                  <a:pt x="484" y="148"/>
                </a:lnTo>
                <a:lnTo>
                  <a:pt x="485" y="152"/>
                </a:lnTo>
                <a:lnTo>
                  <a:pt x="486" y="155"/>
                </a:lnTo>
                <a:lnTo>
                  <a:pt x="486" y="155"/>
                </a:lnTo>
                <a:lnTo>
                  <a:pt x="484" y="155"/>
                </a:lnTo>
                <a:lnTo>
                  <a:pt x="483" y="155"/>
                </a:lnTo>
                <a:lnTo>
                  <a:pt x="483" y="155"/>
                </a:lnTo>
                <a:lnTo>
                  <a:pt x="483" y="154"/>
                </a:lnTo>
                <a:lnTo>
                  <a:pt x="482" y="153"/>
                </a:lnTo>
                <a:lnTo>
                  <a:pt x="482" y="153"/>
                </a:lnTo>
                <a:lnTo>
                  <a:pt x="481" y="153"/>
                </a:lnTo>
                <a:lnTo>
                  <a:pt x="480" y="154"/>
                </a:lnTo>
                <a:lnTo>
                  <a:pt x="480" y="154"/>
                </a:lnTo>
                <a:lnTo>
                  <a:pt x="477" y="155"/>
                </a:lnTo>
                <a:lnTo>
                  <a:pt x="473" y="156"/>
                </a:lnTo>
                <a:lnTo>
                  <a:pt x="473" y="156"/>
                </a:lnTo>
                <a:lnTo>
                  <a:pt x="470" y="157"/>
                </a:lnTo>
                <a:lnTo>
                  <a:pt x="466" y="159"/>
                </a:lnTo>
                <a:lnTo>
                  <a:pt x="464" y="163"/>
                </a:lnTo>
                <a:lnTo>
                  <a:pt x="463" y="165"/>
                </a:lnTo>
                <a:lnTo>
                  <a:pt x="463" y="165"/>
                </a:lnTo>
                <a:lnTo>
                  <a:pt x="466" y="170"/>
                </a:lnTo>
                <a:lnTo>
                  <a:pt x="467" y="172"/>
                </a:lnTo>
                <a:lnTo>
                  <a:pt x="467" y="173"/>
                </a:lnTo>
                <a:lnTo>
                  <a:pt x="466" y="174"/>
                </a:lnTo>
                <a:lnTo>
                  <a:pt x="466" y="174"/>
                </a:lnTo>
                <a:lnTo>
                  <a:pt x="460" y="178"/>
                </a:lnTo>
                <a:lnTo>
                  <a:pt x="455" y="181"/>
                </a:lnTo>
                <a:lnTo>
                  <a:pt x="453" y="182"/>
                </a:lnTo>
                <a:lnTo>
                  <a:pt x="453" y="182"/>
                </a:lnTo>
                <a:lnTo>
                  <a:pt x="451" y="183"/>
                </a:lnTo>
                <a:lnTo>
                  <a:pt x="451" y="183"/>
                </a:lnTo>
                <a:lnTo>
                  <a:pt x="452" y="183"/>
                </a:lnTo>
                <a:lnTo>
                  <a:pt x="452" y="183"/>
                </a:lnTo>
                <a:lnTo>
                  <a:pt x="453" y="184"/>
                </a:lnTo>
                <a:lnTo>
                  <a:pt x="453" y="187"/>
                </a:lnTo>
                <a:lnTo>
                  <a:pt x="452" y="191"/>
                </a:lnTo>
                <a:lnTo>
                  <a:pt x="450" y="193"/>
                </a:lnTo>
                <a:lnTo>
                  <a:pt x="450" y="193"/>
                </a:lnTo>
                <a:lnTo>
                  <a:pt x="447" y="195"/>
                </a:lnTo>
                <a:lnTo>
                  <a:pt x="446" y="200"/>
                </a:lnTo>
                <a:lnTo>
                  <a:pt x="444" y="206"/>
                </a:lnTo>
                <a:lnTo>
                  <a:pt x="444" y="206"/>
                </a:lnTo>
                <a:lnTo>
                  <a:pt x="443" y="212"/>
                </a:lnTo>
                <a:lnTo>
                  <a:pt x="443" y="212"/>
                </a:lnTo>
                <a:lnTo>
                  <a:pt x="442" y="219"/>
                </a:lnTo>
                <a:lnTo>
                  <a:pt x="440" y="223"/>
                </a:lnTo>
                <a:lnTo>
                  <a:pt x="440" y="223"/>
                </a:lnTo>
                <a:lnTo>
                  <a:pt x="438" y="227"/>
                </a:lnTo>
                <a:lnTo>
                  <a:pt x="438" y="227"/>
                </a:lnTo>
                <a:lnTo>
                  <a:pt x="440" y="230"/>
                </a:lnTo>
                <a:lnTo>
                  <a:pt x="440" y="230"/>
                </a:lnTo>
                <a:lnTo>
                  <a:pt x="437" y="234"/>
                </a:lnTo>
                <a:lnTo>
                  <a:pt x="437" y="234"/>
                </a:lnTo>
                <a:lnTo>
                  <a:pt x="435" y="239"/>
                </a:lnTo>
                <a:lnTo>
                  <a:pt x="435" y="243"/>
                </a:lnTo>
                <a:lnTo>
                  <a:pt x="435" y="243"/>
                </a:lnTo>
                <a:lnTo>
                  <a:pt x="437" y="243"/>
                </a:lnTo>
                <a:lnTo>
                  <a:pt x="437" y="243"/>
                </a:lnTo>
                <a:lnTo>
                  <a:pt x="438" y="245"/>
                </a:lnTo>
                <a:lnTo>
                  <a:pt x="438" y="246"/>
                </a:lnTo>
                <a:lnTo>
                  <a:pt x="438" y="246"/>
                </a:lnTo>
                <a:lnTo>
                  <a:pt x="438" y="248"/>
                </a:lnTo>
                <a:lnTo>
                  <a:pt x="436" y="249"/>
                </a:lnTo>
                <a:lnTo>
                  <a:pt x="436" y="249"/>
                </a:lnTo>
                <a:lnTo>
                  <a:pt x="436" y="250"/>
                </a:lnTo>
                <a:lnTo>
                  <a:pt x="436" y="251"/>
                </a:lnTo>
                <a:lnTo>
                  <a:pt x="435" y="252"/>
                </a:lnTo>
                <a:lnTo>
                  <a:pt x="435" y="252"/>
                </a:lnTo>
                <a:lnTo>
                  <a:pt x="435" y="254"/>
                </a:lnTo>
                <a:lnTo>
                  <a:pt x="435" y="256"/>
                </a:lnTo>
                <a:lnTo>
                  <a:pt x="435" y="256"/>
                </a:lnTo>
                <a:lnTo>
                  <a:pt x="432" y="256"/>
                </a:lnTo>
                <a:lnTo>
                  <a:pt x="432" y="256"/>
                </a:lnTo>
                <a:lnTo>
                  <a:pt x="432" y="256"/>
                </a:lnTo>
                <a:lnTo>
                  <a:pt x="432" y="256"/>
                </a:lnTo>
                <a:lnTo>
                  <a:pt x="431" y="259"/>
                </a:lnTo>
                <a:lnTo>
                  <a:pt x="431" y="259"/>
                </a:lnTo>
                <a:lnTo>
                  <a:pt x="428" y="260"/>
                </a:lnTo>
                <a:lnTo>
                  <a:pt x="428" y="260"/>
                </a:lnTo>
                <a:lnTo>
                  <a:pt x="427" y="262"/>
                </a:lnTo>
                <a:lnTo>
                  <a:pt x="427" y="264"/>
                </a:lnTo>
                <a:lnTo>
                  <a:pt x="427" y="264"/>
                </a:lnTo>
                <a:lnTo>
                  <a:pt x="428" y="265"/>
                </a:lnTo>
                <a:lnTo>
                  <a:pt x="431" y="264"/>
                </a:lnTo>
                <a:lnTo>
                  <a:pt x="431" y="264"/>
                </a:lnTo>
                <a:lnTo>
                  <a:pt x="433" y="262"/>
                </a:lnTo>
                <a:lnTo>
                  <a:pt x="433" y="262"/>
                </a:lnTo>
                <a:lnTo>
                  <a:pt x="434" y="263"/>
                </a:lnTo>
                <a:lnTo>
                  <a:pt x="434" y="263"/>
                </a:lnTo>
                <a:lnTo>
                  <a:pt x="434" y="268"/>
                </a:lnTo>
                <a:lnTo>
                  <a:pt x="434" y="268"/>
                </a:lnTo>
                <a:lnTo>
                  <a:pt x="433" y="273"/>
                </a:lnTo>
                <a:lnTo>
                  <a:pt x="433" y="273"/>
                </a:lnTo>
                <a:lnTo>
                  <a:pt x="432" y="278"/>
                </a:lnTo>
                <a:lnTo>
                  <a:pt x="432" y="278"/>
                </a:lnTo>
                <a:lnTo>
                  <a:pt x="429" y="281"/>
                </a:lnTo>
                <a:lnTo>
                  <a:pt x="428" y="283"/>
                </a:lnTo>
                <a:lnTo>
                  <a:pt x="428" y="284"/>
                </a:lnTo>
                <a:lnTo>
                  <a:pt x="428" y="284"/>
                </a:lnTo>
                <a:lnTo>
                  <a:pt x="429" y="288"/>
                </a:lnTo>
                <a:lnTo>
                  <a:pt x="429" y="291"/>
                </a:lnTo>
                <a:lnTo>
                  <a:pt x="429" y="291"/>
                </a:lnTo>
                <a:lnTo>
                  <a:pt x="431" y="292"/>
                </a:lnTo>
                <a:lnTo>
                  <a:pt x="431" y="293"/>
                </a:lnTo>
                <a:lnTo>
                  <a:pt x="429" y="295"/>
                </a:lnTo>
                <a:lnTo>
                  <a:pt x="429" y="295"/>
                </a:lnTo>
                <a:lnTo>
                  <a:pt x="429" y="297"/>
                </a:lnTo>
                <a:lnTo>
                  <a:pt x="431" y="299"/>
                </a:lnTo>
                <a:lnTo>
                  <a:pt x="433" y="302"/>
                </a:lnTo>
                <a:lnTo>
                  <a:pt x="433" y="302"/>
                </a:lnTo>
                <a:lnTo>
                  <a:pt x="434" y="311"/>
                </a:lnTo>
                <a:lnTo>
                  <a:pt x="434" y="311"/>
                </a:lnTo>
                <a:lnTo>
                  <a:pt x="435" y="317"/>
                </a:lnTo>
                <a:lnTo>
                  <a:pt x="436" y="320"/>
                </a:lnTo>
                <a:lnTo>
                  <a:pt x="436" y="320"/>
                </a:lnTo>
                <a:lnTo>
                  <a:pt x="438" y="323"/>
                </a:lnTo>
                <a:lnTo>
                  <a:pt x="438" y="323"/>
                </a:lnTo>
                <a:lnTo>
                  <a:pt x="438" y="330"/>
                </a:lnTo>
                <a:lnTo>
                  <a:pt x="437" y="334"/>
                </a:lnTo>
                <a:lnTo>
                  <a:pt x="437" y="334"/>
                </a:lnTo>
                <a:lnTo>
                  <a:pt x="438" y="340"/>
                </a:lnTo>
                <a:lnTo>
                  <a:pt x="438" y="340"/>
                </a:lnTo>
                <a:lnTo>
                  <a:pt x="440" y="343"/>
                </a:lnTo>
                <a:lnTo>
                  <a:pt x="440" y="344"/>
                </a:lnTo>
                <a:lnTo>
                  <a:pt x="440" y="344"/>
                </a:lnTo>
                <a:lnTo>
                  <a:pt x="440" y="347"/>
                </a:lnTo>
                <a:lnTo>
                  <a:pt x="440" y="347"/>
                </a:lnTo>
                <a:lnTo>
                  <a:pt x="438" y="351"/>
                </a:lnTo>
                <a:lnTo>
                  <a:pt x="438" y="351"/>
                </a:lnTo>
                <a:lnTo>
                  <a:pt x="440" y="361"/>
                </a:lnTo>
                <a:lnTo>
                  <a:pt x="440" y="361"/>
                </a:lnTo>
                <a:lnTo>
                  <a:pt x="442" y="373"/>
                </a:lnTo>
                <a:lnTo>
                  <a:pt x="444" y="382"/>
                </a:lnTo>
                <a:lnTo>
                  <a:pt x="444" y="382"/>
                </a:lnTo>
                <a:lnTo>
                  <a:pt x="448" y="383"/>
                </a:lnTo>
                <a:lnTo>
                  <a:pt x="448" y="383"/>
                </a:lnTo>
                <a:lnTo>
                  <a:pt x="450" y="385"/>
                </a:lnTo>
                <a:lnTo>
                  <a:pt x="451" y="387"/>
                </a:lnTo>
                <a:lnTo>
                  <a:pt x="451" y="387"/>
                </a:lnTo>
                <a:lnTo>
                  <a:pt x="450" y="392"/>
                </a:lnTo>
                <a:lnTo>
                  <a:pt x="450" y="392"/>
                </a:lnTo>
                <a:lnTo>
                  <a:pt x="451" y="395"/>
                </a:lnTo>
                <a:lnTo>
                  <a:pt x="452" y="396"/>
                </a:lnTo>
                <a:lnTo>
                  <a:pt x="452" y="396"/>
                </a:lnTo>
                <a:lnTo>
                  <a:pt x="452" y="398"/>
                </a:lnTo>
                <a:lnTo>
                  <a:pt x="452" y="398"/>
                </a:lnTo>
                <a:lnTo>
                  <a:pt x="453" y="401"/>
                </a:lnTo>
                <a:lnTo>
                  <a:pt x="453" y="401"/>
                </a:lnTo>
                <a:lnTo>
                  <a:pt x="454" y="401"/>
                </a:lnTo>
                <a:lnTo>
                  <a:pt x="454" y="402"/>
                </a:lnTo>
                <a:lnTo>
                  <a:pt x="454" y="402"/>
                </a:lnTo>
                <a:lnTo>
                  <a:pt x="454" y="409"/>
                </a:lnTo>
                <a:lnTo>
                  <a:pt x="454" y="409"/>
                </a:lnTo>
                <a:lnTo>
                  <a:pt x="453" y="416"/>
                </a:lnTo>
                <a:lnTo>
                  <a:pt x="453" y="416"/>
                </a:lnTo>
                <a:lnTo>
                  <a:pt x="454" y="420"/>
                </a:lnTo>
                <a:lnTo>
                  <a:pt x="455" y="423"/>
                </a:lnTo>
                <a:lnTo>
                  <a:pt x="455" y="423"/>
                </a:lnTo>
                <a:lnTo>
                  <a:pt x="455" y="427"/>
                </a:lnTo>
                <a:lnTo>
                  <a:pt x="455" y="427"/>
                </a:lnTo>
                <a:lnTo>
                  <a:pt x="457" y="434"/>
                </a:lnTo>
                <a:lnTo>
                  <a:pt x="457" y="434"/>
                </a:lnTo>
                <a:lnTo>
                  <a:pt x="457" y="440"/>
                </a:lnTo>
                <a:lnTo>
                  <a:pt x="457" y="447"/>
                </a:lnTo>
                <a:lnTo>
                  <a:pt x="457" y="447"/>
                </a:lnTo>
                <a:lnTo>
                  <a:pt x="461" y="455"/>
                </a:lnTo>
                <a:lnTo>
                  <a:pt x="461" y="455"/>
                </a:lnTo>
                <a:lnTo>
                  <a:pt x="461" y="457"/>
                </a:lnTo>
                <a:lnTo>
                  <a:pt x="461" y="457"/>
                </a:lnTo>
                <a:lnTo>
                  <a:pt x="461" y="465"/>
                </a:lnTo>
                <a:lnTo>
                  <a:pt x="461" y="465"/>
                </a:lnTo>
                <a:lnTo>
                  <a:pt x="461" y="470"/>
                </a:lnTo>
                <a:lnTo>
                  <a:pt x="461" y="478"/>
                </a:lnTo>
                <a:lnTo>
                  <a:pt x="461" y="478"/>
                </a:lnTo>
                <a:lnTo>
                  <a:pt x="461" y="486"/>
                </a:lnTo>
                <a:lnTo>
                  <a:pt x="460" y="489"/>
                </a:lnTo>
                <a:lnTo>
                  <a:pt x="460" y="489"/>
                </a:lnTo>
                <a:lnTo>
                  <a:pt x="456" y="494"/>
                </a:lnTo>
                <a:lnTo>
                  <a:pt x="453" y="503"/>
                </a:lnTo>
                <a:lnTo>
                  <a:pt x="453" y="503"/>
                </a:lnTo>
                <a:lnTo>
                  <a:pt x="452" y="509"/>
                </a:lnTo>
                <a:lnTo>
                  <a:pt x="452" y="509"/>
                </a:lnTo>
                <a:lnTo>
                  <a:pt x="452" y="511"/>
                </a:lnTo>
                <a:lnTo>
                  <a:pt x="452" y="511"/>
                </a:lnTo>
                <a:lnTo>
                  <a:pt x="452" y="514"/>
                </a:lnTo>
                <a:lnTo>
                  <a:pt x="452" y="514"/>
                </a:lnTo>
                <a:lnTo>
                  <a:pt x="452" y="516"/>
                </a:lnTo>
                <a:lnTo>
                  <a:pt x="452" y="516"/>
                </a:lnTo>
                <a:lnTo>
                  <a:pt x="452" y="527"/>
                </a:lnTo>
                <a:lnTo>
                  <a:pt x="452" y="527"/>
                </a:lnTo>
                <a:lnTo>
                  <a:pt x="451" y="538"/>
                </a:lnTo>
                <a:lnTo>
                  <a:pt x="451" y="538"/>
                </a:lnTo>
                <a:lnTo>
                  <a:pt x="451" y="543"/>
                </a:lnTo>
                <a:lnTo>
                  <a:pt x="451" y="543"/>
                </a:lnTo>
                <a:lnTo>
                  <a:pt x="452" y="553"/>
                </a:lnTo>
                <a:lnTo>
                  <a:pt x="452" y="553"/>
                </a:lnTo>
                <a:lnTo>
                  <a:pt x="452" y="571"/>
                </a:lnTo>
                <a:lnTo>
                  <a:pt x="452" y="571"/>
                </a:lnTo>
                <a:lnTo>
                  <a:pt x="453" y="587"/>
                </a:lnTo>
                <a:lnTo>
                  <a:pt x="453" y="587"/>
                </a:lnTo>
                <a:lnTo>
                  <a:pt x="454" y="603"/>
                </a:lnTo>
                <a:lnTo>
                  <a:pt x="454" y="603"/>
                </a:lnTo>
                <a:lnTo>
                  <a:pt x="455" y="610"/>
                </a:lnTo>
                <a:lnTo>
                  <a:pt x="457" y="613"/>
                </a:lnTo>
                <a:lnTo>
                  <a:pt x="457" y="613"/>
                </a:lnTo>
                <a:lnTo>
                  <a:pt x="457" y="615"/>
                </a:lnTo>
                <a:lnTo>
                  <a:pt x="457" y="615"/>
                </a:lnTo>
                <a:lnTo>
                  <a:pt x="458" y="616"/>
                </a:lnTo>
                <a:lnTo>
                  <a:pt x="458" y="616"/>
                </a:lnTo>
                <a:lnTo>
                  <a:pt x="458" y="620"/>
                </a:lnTo>
                <a:lnTo>
                  <a:pt x="458" y="620"/>
                </a:lnTo>
                <a:lnTo>
                  <a:pt x="462" y="630"/>
                </a:lnTo>
                <a:lnTo>
                  <a:pt x="462" y="630"/>
                </a:lnTo>
                <a:lnTo>
                  <a:pt x="464" y="634"/>
                </a:lnTo>
                <a:lnTo>
                  <a:pt x="465" y="636"/>
                </a:lnTo>
                <a:lnTo>
                  <a:pt x="465" y="636"/>
                </a:lnTo>
                <a:lnTo>
                  <a:pt x="465" y="638"/>
                </a:lnTo>
                <a:lnTo>
                  <a:pt x="465" y="638"/>
                </a:lnTo>
                <a:lnTo>
                  <a:pt x="469" y="644"/>
                </a:lnTo>
                <a:lnTo>
                  <a:pt x="469" y="644"/>
                </a:lnTo>
                <a:lnTo>
                  <a:pt x="472" y="653"/>
                </a:lnTo>
                <a:lnTo>
                  <a:pt x="474" y="661"/>
                </a:lnTo>
                <a:lnTo>
                  <a:pt x="474" y="661"/>
                </a:lnTo>
                <a:lnTo>
                  <a:pt x="476" y="664"/>
                </a:lnTo>
                <a:lnTo>
                  <a:pt x="477" y="667"/>
                </a:lnTo>
                <a:lnTo>
                  <a:pt x="477" y="667"/>
                </a:lnTo>
                <a:lnTo>
                  <a:pt x="479" y="670"/>
                </a:lnTo>
                <a:lnTo>
                  <a:pt x="481" y="673"/>
                </a:lnTo>
                <a:lnTo>
                  <a:pt x="481" y="673"/>
                </a:lnTo>
                <a:lnTo>
                  <a:pt x="484" y="678"/>
                </a:lnTo>
                <a:lnTo>
                  <a:pt x="484" y="678"/>
                </a:lnTo>
                <a:lnTo>
                  <a:pt x="486" y="682"/>
                </a:lnTo>
                <a:lnTo>
                  <a:pt x="486" y="682"/>
                </a:lnTo>
                <a:lnTo>
                  <a:pt x="491" y="687"/>
                </a:lnTo>
                <a:lnTo>
                  <a:pt x="494" y="691"/>
                </a:lnTo>
                <a:lnTo>
                  <a:pt x="494" y="691"/>
                </a:lnTo>
                <a:lnTo>
                  <a:pt x="496" y="693"/>
                </a:lnTo>
                <a:lnTo>
                  <a:pt x="496" y="693"/>
                </a:lnTo>
                <a:lnTo>
                  <a:pt x="499" y="696"/>
                </a:lnTo>
                <a:lnTo>
                  <a:pt x="500" y="699"/>
                </a:lnTo>
                <a:lnTo>
                  <a:pt x="500" y="699"/>
                </a:lnTo>
                <a:lnTo>
                  <a:pt x="506" y="704"/>
                </a:lnTo>
                <a:lnTo>
                  <a:pt x="506" y="704"/>
                </a:lnTo>
                <a:lnTo>
                  <a:pt x="510" y="708"/>
                </a:lnTo>
                <a:lnTo>
                  <a:pt x="510" y="708"/>
                </a:lnTo>
                <a:lnTo>
                  <a:pt x="513" y="710"/>
                </a:lnTo>
                <a:lnTo>
                  <a:pt x="513" y="710"/>
                </a:lnTo>
                <a:lnTo>
                  <a:pt x="520" y="714"/>
                </a:lnTo>
                <a:lnTo>
                  <a:pt x="520" y="714"/>
                </a:lnTo>
                <a:lnTo>
                  <a:pt x="522" y="717"/>
                </a:lnTo>
                <a:lnTo>
                  <a:pt x="522" y="717"/>
                </a:lnTo>
                <a:lnTo>
                  <a:pt x="525" y="718"/>
                </a:lnTo>
                <a:lnTo>
                  <a:pt x="528" y="718"/>
                </a:lnTo>
                <a:lnTo>
                  <a:pt x="528" y="718"/>
                </a:lnTo>
                <a:lnTo>
                  <a:pt x="532" y="732"/>
                </a:lnTo>
                <a:lnTo>
                  <a:pt x="533" y="736"/>
                </a:lnTo>
                <a:lnTo>
                  <a:pt x="533" y="736"/>
                </a:lnTo>
                <a:lnTo>
                  <a:pt x="537" y="751"/>
                </a:lnTo>
                <a:lnTo>
                  <a:pt x="537" y="751"/>
                </a:lnTo>
                <a:lnTo>
                  <a:pt x="539" y="757"/>
                </a:lnTo>
                <a:lnTo>
                  <a:pt x="539" y="757"/>
                </a:lnTo>
                <a:lnTo>
                  <a:pt x="540" y="761"/>
                </a:lnTo>
                <a:lnTo>
                  <a:pt x="540" y="761"/>
                </a:lnTo>
                <a:lnTo>
                  <a:pt x="540" y="762"/>
                </a:lnTo>
                <a:lnTo>
                  <a:pt x="541" y="766"/>
                </a:lnTo>
                <a:lnTo>
                  <a:pt x="541" y="766"/>
                </a:lnTo>
                <a:lnTo>
                  <a:pt x="544" y="776"/>
                </a:lnTo>
                <a:lnTo>
                  <a:pt x="544" y="776"/>
                </a:lnTo>
                <a:lnTo>
                  <a:pt x="545" y="779"/>
                </a:lnTo>
                <a:lnTo>
                  <a:pt x="545" y="779"/>
                </a:lnTo>
                <a:lnTo>
                  <a:pt x="545" y="782"/>
                </a:lnTo>
                <a:lnTo>
                  <a:pt x="545" y="782"/>
                </a:lnTo>
                <a:lnTo>
                  <a:pt x="548" y="788"/>
                </a:lnTo>
                <a:lnTo>
                  <a:pt x="548" y="788"/>
                </a:lnTo>
                <a:lnTo>
                  <a:pt x="550" y="791"/>
                </a:lnTo>
                <a:lnTo>
                  <a:pt x="550" y="791"/>
                </a:lnTo>
                <a:lnTo>
                  <a:pt x="550" y="791"/>
                </a:lnTo>
                <a:lnTo>
                  <a:pt x="551" y="793"/>
                </a:lnTo>
                <a:lnTo>
                  <a:pt x="551" y="793"/>
                </a:lnTo>
                <a:lnTo>
                  <a:pt x="551" y="794"/>
                </a:lnTo>
                <a:lnTo>
                  <a:pt x="551" y="795"/>
                </a:lnTo>
                <a:lnTo>
                  <a:pt x="551" y="795"/>
                </a:lnTo>
                <a:lnTo>
                  <a:pt x="553" y="797"/>
                </a:lnTo>
                <a:lnTo>
                  <a:pt x="553" y="797"/>
                </a:lnTo>
                <a:lnTo>
                  <a:pt x="554" y="798"/>
                </a:lnTo>
                <a:lnTo>
                  <a:pt x="554" y="798"/>
                </a:lnTo>
                <a:lnTo>
                  <a:pt x="553" y="798"/>
                </a:lnTo>
                <a:lnTo>
                  <a:pt x="553" y="798"/>
                </a:lnTo>
                <a:lnTo>
                  <a:pt x="554" y="804"/>
                </a:lnTo>
                <a:lnTo>
                  <a:pt x="554" y="804"/>
                </a:lnTo>
                <a:lnTo>
                  <a:pt x="557" y="809"/>
                </a:lnTo>
                <a:lnTo>
                  <a:pt x="560" y="815"/>
                </a:lnTo>
                <a:lnTo>
                  <a:pt x="560" y="815"/>
                </a:lnTo>
                <a:lnTo>
                  <a:pt x="566" y="827"/>
                </a:lnTo>
                <a:lnTo>
                  <a:pt x="566" y="827"/>
                </a:lnTo>
                <a:lnTo>
                  <a:pt x="568" y="832"/>
                </a:lnTo>
                <a:lnTo>
                  <a:pt x="568" y="832"/>
                </a:lnTo>
                <a:lnTo>
                  <a:pt x="573" y="840"/>
                </a:lnTo>
                <a:lnTo>
                  <a:pt x="573" y="840"/>
                </a:lnTo>
                <a:lnTo>
                  <a:pt x="577" y="845"/>
                </a:lnTo>
                <a:lnTo>
                  <a:pt x="577" y="845"/>
                </a:lnTo>
                <a:lnTo>
                  <a:pt x="578" y="847"/>
                </a:lnTo>
                <a:lnTo>
                  <a:pt x="578" y="850"/>
                </a:lnTo>
                <a:lnTo>
                  <a:pt x="579" y="856"/>
                </a:lnTo>
                <a:lnTo>
                  <a:pt x="579" y="856"/>
                </a:lnTo>
                <a:lnTo>
                  <a:pt x="578" y="864"/>
                </a:lnTo>
                <a:lnTo>
                  <a:pt x="578" y="864"/>
                </a:lnTo>
                <a:lnTo>
                  <a:pt x="579" y="871"/>
                </a:lnTo>
                <a:lnTo>
                  <a:pt x="580" y="877"/>
                </a:lnTo>
                <a:lnTo>
                  <a:pt x="580" y="877"/>
                </a:lnTo>
                <a:lnTo>
                  <a:pt x="580" y="901"/>
                </a:lnTo>
                <a:lnTo>
                  <a:pt x="580" y="901"/>
                </a:lnTo>
                <a:lnTo>
                  <a:pt x="579" y="907"/>
                </a:lnTo>
                <a:lnTo>
                  <a:pt x="578" y="910"/>
                </a:lnTo>
                <a:lnTo>
                  <a:pt x="577" y="911"/>
                </a:lnTo>
                <a:lnTo>
                  <a:pt x="577" y="911"/>
                </a:lnTo>
                <a:lnTo>
                  <a:pt x="573" y="911"/>
                </a:lnTo>
                <a:lnTo>
                  <a:pt x="571" y="912"/>
                </a:lnTo>
                <a:lnTo>
                  <a:pt x="571" y="912"/>
                </a:lnTo>
                <a:lnTo>
                  <a:pt x="569" y="913"/>
                </a:lnTo>
                <a:lnTo>
                  <a:pt x="569" y="913"/>
                </a:lnTo>
                <a:lnTo>
                  <a:pt x="566" y="913"/>
                </a:lnTo>
                <a:lnTo>
                  <a:pt x="566" y="913"/>
                </a:lnTo>
                <a:lnTo>
                  <a:pt x="561" y="914"/>
                </a:lnTo>
                <a:lnTo>
                  <a:pt x="561" y="914"/>
                </a:lnTo>
                <a:lnTo>
                  <a:pt x="554" y="915"/>
                </a:lnTo>
                <a:lnTo>
                  <a:pt x="554" y="915"/>
                </a:lnTo>
                <a:lnTo>
                  <a:pt x="552" y="915"/>
                </a:lnTo>
                <a:lnTo>
                  <a:pt x="551" y="916"/>
                </a:lnTo>
                <a:lnTo>
                  <a:pt x="549" y="917"/>
                </a:lnTo>
                <a:lnTo>
                  <a:pt x="549" y="917"/>
                </a:lnTo>
                <a:lnTo>
                  <a:pt x="545" y="916"/>
                </a:lnTo>
                <a:lnTo>
                  <a:pt x="545" y="916"/>
                </a:lnTo>
                <a:lnTo>
                  <a:pt x="543" y="917"/>
                </a:lnTo>
                <a:lnTo>
                  <a:pt x="541" y="918"/>
                </a:lnTo>
                <a:lnTo>
                  <a:pt x="541" y="918"/>
                </a:lnTo>
                <a:lnTo>
                  <a:pt x="532" y="921"/>
                </a:lnTo>
                <a:lnTo>
                  <a:pt x="532" y="921"/>
                </a:lnTo>
                <a:lnTo>
                  <a:pt x="531" y="923"/>
                </a:lnTo>
                <a:lnTo>
                  <a:pt x="530" y="924"/>
                </a:lnTo>
                <a:lnTo>
                  <a:pt x="530" y="924"/>
                </a:lnTo>
                <a:lnTo>
                  <a:pt x="527" y="925"/>
                </a:lnTo>
                <a:lnTo>
                  <a:pt x="527" y="925"/>
                </a:lnTo>
                <a:lnTo>
                  <a:pt x="522" y="927"/>
                </a:lnTo>
                <a:lnTo>
                  <a:pt x="522" y="927"/>
                </a:lnTo>
                <a:lnTo>
                  <a:pt x="519" y="930"/>
                </a:lnTo>
                <a:lnTo>
                  <a:pt x="518" y="931"/>
                </a:lnTo>
                <a:lnTo>
                  <a:pt x="518" y="931"/>
                </a:lnTo>
                <a:lnTo>
                  <a:pt x="511" y="936"/>
                </a:lnTo>
                <a:lnTo>
                  <a:pt x="511" y="936"/>
                </a:lnTo>
                <a:lnTo>
                  <a:pt x="508" y="939"/>
                </a:lnTo>
                <a:lnTo>
                  <a:pt x="505" y="942"/>
                </a:lnTo>
                <a:lnTo>
                  <a:pt x="503" y="947"/>
                </a:lnTo>
                <a:lnTo>
                  <a:pt x="503" y="947"/>
                </a:lnTo>
                <a:lnTo>
                  <a:pt x="501" y="950"/>
                </a:lnTo>
                <a:lnTo>
                  <a:pt x="498" y="951"/>
                </a:lnTo>
                <a:lnTo>
                  <a:pt x="498" y="951"/>
                </a:lnTo>
                <a:lnTo>
                  <a:pt x="495" y="954"/>
                </a:lnTo>
                <a:lnTo>
                  <a:pt x="494" y="956"/>
                </a:lnTo>
                <a:lnTo>
                  <a:pt x="494" y="956"/>
                </a:lnTo>
                <a:lnTo>
                  <a:pt x="492" y="956"/>
                </a:lnTo>
                <a:lnTo>
                  <a:pt x="490" y="955"/>
                </a:lnTo>
                <a:lnTo>
                  <a:pt x="490" y="955"/>
                </a:lnTo>
                <a:lnTo>
                  <a:pt x="489" y="955"/>
                </a:lnTo>
                <a:lnTo>
                  <a:pt x="487" y="956"/>
                </a:lnTo>
                <a:lnTo>
                  <a:pt x="485" y="957"/>
                </a:lnTo>
                <a:lnTo>
                  <a:pt x="485" y="957"/>
                </a:lnTo>
                <a:lnTo>
                  <a:pt x="484" y="959"/>
                </a:lnTo>
                <a:lnTo>
                  <a:pt x="484" y="959"/>
                </a:lnTo>
                <a:lnTo>
                  <a:pt x="482" y="960"/>
                </a:lnTo>
                <a:lnTo>
                  <a:pt x="482" y="960"/>
                </a:lnTo>
                <a:lnTo>
                  <a:pt x="479" y="961"/>
                </a:lnTo>
                <a:lnTo>
                  <a:pt x="479" y="961"/>
                </a:lnTo>
                <a:lnTo>
                  <a:pt x="472" y="964"/>
                </a:lnTo>
                <a:lnTo>
                  <a:pt x="472" y="964"/>
                </a:lnTo>
                <a:lnTo>
                  <a:pt x="469" y="965"/>
                </a:lnTo>
                <a:lnTo>
                  <a:pt x="469" y="965"/>
                </a:lnTo>
                <a:lnTo>
                  <a:pt x="465" y="964"/>
                </a:lnTo>
                <a:lnTo>
                  <a:pt x="465" y="964"/>
                </a:lnTo>
                <a:lnTo>
                  <a:pt x="464" y="965"/>
                </a:lnTo>
                <a:lnTo>
                  <a:pt x="463" y="965"/>
                </a:lnTo>
                <a:lnTo>
                  <a:pt x="463" y="965"/>
                </a:lnTo>
                <a:lnTo>
                  <a:pt x="461" y="965"/>
                </a:lnTo>
                <a:lnTo>
                  <a:pt x="461" y="965"/>
                </a:lnTo>
                <a:lnTo>
                  <a:pt x="455" y="963"/>
                </a:lnTo>
                <a:lnTo>
                  <a:pt x="455" y="963"/>
                </a:lnTo>
                <a:lnTo>
                  <a:pt x="454" y="964"/>
                </a:lnTo>
                <a:lnTo>
                  <a:pt x="453" y="964"/>
                </a:lnTo>
                <a:lnTo>
                  <a:pt x="453" y="964"/>
                </a:lnTo>
                <a:lnTo>
                  <a:pt x="451" y="964"/>
                </a:lnTo>
                <a:lnTo>
                  <a:pt x="451" y="964"/>
                </a:lnTo>
                <a:lnTo>
                  <a:pt x="447" y="965"/>
                </a:lnTo>
                <a:lnTo>
                  <a:pt x="445" y="966"/>
                </a:lnTo>
                <a:lnTo>
                  <a:pt x="445" y="966"/>
                </a:lnTo>
                <a:lnTo>
                  <a:pt x="444" y="967"/>
                </a:lnTo>
                <a:lnTo>
                  <a:pt x="443" y="967"/>
                </a:lnTo>
                <a:lnTo>
                  <a:pt x="443" y="967"/>
                </a:lnTo>
                <a:lnTo>
                  <a:pt x="438" y="969"/>
                </a:lnTo>
                <a:lnTo>
                  <a:pt x="438" y="969"/>
                </a:lnTo>
                <a:lnTo>
                  <a:pt x="437" y="970"/>
                </a:lnTo>
                <a:lnTo>
                  <a:pt x="436" y="971"/>
                </a:lnTo>
                <a:lnTo>
                  <a:pt x="436" y="971"/>
                </a:lnTo>
                <a:lnTo>
                  <a:pt x="433" y="972"/>
                </a:lnTo>
                <a:lnTo>
                  <a:pt x="433" y="972"/>
                </a:lnTo>
                <a:lnTo>
                  <a:pt x="425" y="974"/>
                </a:lnTo>
                <a:lnTo>
                  <a:pt x="425" y="974"/>
                </a:lnTo>
                <a:lnTo>
                  <a:pt x="422" y="976"/>
                </a:lnTo>
                <a:lnTo>
                  <a:pt x="419" y="978"/>
                </a:lnTo>
                <a:lnTo>
                  <a:pt x="419" y="978"/>
                </a:lnTo>
                <a:lnTo>
                  <a:pt x="416" y="980"/>
                </a:lnTo>
                <a:lnTo>
                  <a:pt x="412" y="981"/>
                </a:lnTo>
                <a:lnTo>
                  <a:pt x="412" y="981"/>
                </a:lnTo>
                <a:lnTo>
                  <a:pt x="406" y="984"/>
                </a:lnTo>
                <a:lnTo>
                  <a:pt x="403" y="986"/>
                </a:lnTo>
                <a:lnTo>
                  <a:pt x="403" y="986"/>
                </a:lnTo>
                <a:lnTo>
                  <a:pt x="400" y="988"/>
                </a:lnTo>
                <a:lnTo>
                  <a:pt x="400" y="988"/>
                </a:lnTo>
                <a:lnTo>
                  <a:pt x="395" y="989"/>
                </a:lnTo>
                <a:lnTo>
                  <a:pt x="395" y="989"/>
                </a:lnTo>
                <a:lnTo>
                  <a:pt x="388" y="992"/>
                </a:lnTo>
                <a:lnTo>
                  <a:pt x="388" y="992"/>
                </a:lnTo>
                <a:lnTo>
                  <a:pt x="377" y="999"/>
                </a:lnTo>
                <a:lnTo>
                  <a:pt x="377" y="999"/>
                </a:lnTo>
                <a:lnTo>
                  <a:pt x="374" y="1001"/>
                </a:lnTo>
                <a:lnTo>
                  <a:pt x="374" y="1001"/>
                </a:lnTo>
                <a:lnTo>
                  <a:pt x="368" y="1002"/>
                </a:lnTo>
                <a:lnTo>
                  <a:pt x="368" y="1002"/>
                </a:lnTo>
                <a:lnTo>
                  <a:pt x="361" y="1004"/>
                </a:lnTo>
                <a:lnTo>
                  <a:pt x="361" y="1004"/>
                </a:lnTo>
                <a:lnTo>
                  <a:pt x="359" y="1006"/>
                </a:lnTo>
                <a:lnTo>
                  <a:pt x="357" y="1009"/>
                </a:lnTo>
                <a:lnTo>
                  <a:pt x="357" y="1009"/>
                </a:lnTo>
                <a:lnTo>
                  <a:pt x="351" y="1011"/>
                </a:lnTo>
                <a:lnTo>
                  <a:pt x="351" y="1011"/>
                </a:lnTo>
                <a:lnTo>
                  <a:pt x="348" y="1011"/>
                </a:lnTo>
                <a:lnTo>
                  <a:pt x="348" y="1011"/>
                </a:lnTo>
                <a:lnTo>
                  <a:pt x="345" y="1013"/>
                </a:lnTo>
                <a:lnTo>
                  <a:pt x="342" y="1014"/>
                </a:lnTo>
                <a:lnTo>
                  <a:pt x="342" y="1014"/>
                </a:lnTo>
                <a:lnTo>
                  <a:pt x="340" y="1018"/>
                </a:lnTo>
                <a:lnTo>
                  <a:pt x="340" y="1018"/>
                </a:lnTo>
                <a:lnTo>
                  <a:pt x="338" y="1018"/>
                </a:lnTo>
                <a:lnTo>
                  <a:pt x="338" y="1018"/>
                </a:lnTo>
                <a:lnTo>
                  <a:pt x="335" y="1018"/>
                </a:lnTo>
                <a:lnTo>
                  <a:pt x="331" y="1020"/>
                </a:lnTo>
                <a:lnTo>
                  <a:pt x="331" y="1020"/>
                </a:lnTo>
                <a:lnTo>
                  <a:pt x="330" y="1021"/>
                </a:lnTo>
                <a:lnTo>
                  <a:pt x="329" y="1022"/>
                </a:lnTo>
                <a:lnTo>
                  <a:pt x="329" y="1023"/>
                </a:lnTo>
                <a:lnTo>
                  <a:pt x="329" y="1023"/>
                </a:lnTo>
                <a:lnTo>
                  <a:pt x="324" y="1024"/>
                </a:lnTo>
                <a:lnTo>
                  <a:pt x="324" y="1024"/>
                </a:lnTo>
                <a:lnTo>
                  <a:pt x="322" y="1024"/>
                </a:lnTo>
                <a:lnTo>
                  <a:pt x="324" y="1024"/>
                </a:lnTo>
                <a:lnTo>
                  <a:pt x="324" y="1024"/>
                </a:lnTo>
                <a:lnTo>
                  <a:pt x="319" y="1028"/>
                </a:lnTo>
                <a:lnTo>
                  <a:pt x="319" y="1028"/>
                </a:lnTo>
                <a:lnTo>
                  <a:pt x="309" y="1034"/>
                </a:lnTo>
                <a:lnTo>
                  <a:pt x="309" y="1034"/>
                </a:lnTo>
                <a:lnTo>
                  <a:pt x="303" y="1037"/>
                </a:lnTo>
                <a:lnTo>
                  <a:pt x="303" y="1037"/>
                </a:lnTo>
                <a:lnTo>
                  <a:pt x="299" y="1038"/>
                </a:lnTo>
                <a:lnTo>
                  <a:pt x="299" y="1038"/>
                </a:lnTo>
                <a:lnTo>
                  <a:pt x="297" y="1039"/>
                </a:lnTo>
                <a:lnTo>
                  <a:pt x="297" y="1040"/>
                </a:lnTo>
                <a:lnTo>
                  <a:pt x="297" y="1040"/>
                </a:lnTo>
                <a:lnTo>
                  <a:pt x="295" y="1041"/>
                </a:lnTo>
                <a:lnTo>
                  <a:pt x="295" y="1041"/>
                </a:lnTo>
                <a:lnTo>
                  <a:pt x="291" y="1042"/>
                </a:lnTo>
                <a:lnTo>
                  <a:pt x="288" y="1043"/>
                </a:lnTo>
                <a:lnTo>
                  <a:pt x="288" y="1043"/>
                </a:lnTo>
                <a:lnTo>
                  <a:pt x="287" y="1044"/>
                </a:lnTo>
                <a:lnTo>
                  <a:pt x="286" y="1045"/>
                </a:lnTo>
                <a:lnTo>
                  <a:pt x="286" y="1045"/>
                </a:lnTo>
                <a:lnTo>
                  <a:pt x="283" y="1047"/>
                </a:lnTo>
                <a:lnTo>
                  <a:pt x="283" y="1047"/>
                </a:lnTo>
                <a:lnTo>
                  <a:pt x="278" y="1048"/>
                </a:lnTo>
                <a:lnTo>
                  <a:pt x="278" y="1048"/>
                </a:lnTo>
                <a:lnTo>
                  <a:pt x="276" y="1049"/>
                </a:lnTo>
                <a:lnTo>
                  <a:pt x="272" y="1051"/>
                </a:lnTo>
                <a:lnTo>
                  <a:pt x="272" y="1051"/>
                </a:lnTo>
                <a:lnTo>
                  <a:pt x="260" y="1056"/>
                </a:lnTo>
                <a:lnTo>
                  <a:pt x="260" y="1056"/>
                </a:lnTo>
                <a:lnTo>
                  <a:pt x="251" y="1059"/>
                </a:lnTo>
                <a:lnTo>
                  <a:pt x="251" y="1059"/>
                </a:lnTo>
                <a:lnTo>
                  <a:pt x="242" y="1063"/>
                </a:lnTo>
                <a:lnTo>
                  <a:pt x="242" y="1063"/>
                </a:lnTo>
                <a:lnTo>
                  <a:pt x="239" y="1063"/>
                </a:lnTo>
                <a:lnTo>
                  <a:pt x="239" y="1063"/>
                </a:lnTo>
                <a:lnTo>
                  <a:pt x="233" y="1067"/>
                </a:lnTo>
                <a:lnTo>
                  <a:pt x="233" y="1067"/>
                </a:lnTo>
                <a:lnTo>
                  <a:pt x="231" y="1068"/>
                </a:lnTo>
                <a:lnTo>
                  <a:pt x="229" y="1070"/>
                </a:lnTo>
                <a:lnTo>
                  <a:pt x="229" y="1070"/>
                </a:lnTo>
                <a:lnTo>
                  <a:pt x="222" y="1072"/>
                </a:lnTo>
                <a:lnTo>
                  <a:pt x="222" y="1072"/>
                </a:lnTo>
                <a:lnTo>
                  <a:pt x="215" y="1076"/>
                </a:lnTo>
                <a:lnTo>
                  <a:pt x="215" y="1076"/>
                </a:lnTo>
                <a:lnTo>
                  <a:pt x="214" y="1077"/>
                </a:lnTo>
                <a:lnTo>
                  <a:pt x="214" y="1077"/>
                </a:lnTo>
                <a:lnTo>
                  <a:pt x="215" y="1077"/>
                </a:lnTo>
                <a:lnTo>
                  <a:pt x="215" y="1077"/>
                </a:lnTo>
                <a:lnTo>
                  <a:pt x="207" y="1079"/>
                </a:lnTo>
                <a:lnTo>
                  <a:pt x="207" y="1079"/>
                </a:lnTo>
                <a:lnTo>
                  <a:pt x="195" y="1083"/>
                </a:lnTo>
                <a:lnTo>
                  <a:pt x="195" y="1083"/>
                </a:lnTo>
                <a:lnTo>
                  <a:pt x="191" y="1086"/>
                </a:lnTo>
                <a:lnTo>
                  <a:pt x="191" y="1086"/>
                </a:lnTo>
                <a:lnTo>
                  <a:pt x="187" y="1086"/>
                </a:lnTo>
                <a:lnTo>
                  <a:pt x="187" y="1086"/>
                </a:lnTo>
                <a:lnTo>
                  <a:pt x="183" y="1088"/>
                </a:lnTo>
                <a:lnTo>
                  <a:pt x="183" y="1088"/>
                </a:lnTo>
                <a:lnTo>
                  <a:pt x="181" y="1090"/>
                </a:lnTo>
                <a:lnTo>
                  <a:pt x="181" y="1090"/>
                </a:lnTo>
                <a:lnTo>
                  <a:pt x="174" y="1092"/>
                </a:lnTo>
                <a:lnTo>
                  <a:pt x="174" y="1092"/>
                </a:lnTo>
                <a:lnTo>
                  <a:pt x="168" y="1095"/>
                </a:lnTo>
                <a:lnTo>
                  <a:pt x="163" y="1098"/>
                </a:lnTo>
                <a:lnTo>
                  <a:pt x="163" y="1098"/>
                </a:lnTo>
                <a:lnTo>
                  <a:pt x="151" y="1105"/>
                </a:lnTo>
                <a:lnTo>
                  <a:pt x="151" y="1105"/>
                </a:lnTo>
                <a:lnTo>
                  <a:pt x="148" y="1107"/>
                </a:lnTo>
                <a:lnTo>
                  <a:pt x="146" y="1109"/>
                </a:lnTo>
                <a:lnTo>
                  <a:pt x="146" y="1109"/>
                </a:lnTo>
                <a:lnTo>
                  <a:pt x="141" y="1113"/>
                </a:lnTo>
                <a:lnTo>
                  <a:pt x="141" y="1113"/>
                </a:lnTo>
                <a:lnTo>
                  <a:pt x="134" y="1118"/>
                </a:lnTo>
                <a:lnTo>
                  <a:pt x="134" y="1118"/>
                </a:lnTo>
                <a:lnTo>
                  <a:pt x="129" y="1122"/>
                </a:lnTo>
                <a:lnTo>
                  <a:pt x="129" y="1122"/>
                </a:lnTo>
                <a:lnTo>
                  <a:pt x="126" y="1126"/>
                </a:lnTo>
                <a:lnTo>
                  <a:pt x="126" y="1126"/>
                </a:lnTo>
                <a:lnTo>
                  <a:pt x="120" y="1130"/>
                </a:lnTo>
                <a:lnTo>
                  <a:pt x="120" y="1130"/>
                </a:lnTo>
                <a:lnTo>
                  <a:pt x="118" y="1131"/>
                </a:lnTo>
                <a:lnTo>
                  <a:pt x="117" y="1135"/>
                </a:lnTo>
                <a:lnTo>
                  <a:pt x="115" y="1139"/>
                </a:lnTo>
                <a:lnTo>
                  <a:pt x="115" y="1139"/>
                </a:lnTo>
                <a:lnTo>
                  <a:pt x="114" y="1141"/>
                </a:lnTo>
                <a:lnTo>
                  <a:pt x="112" y="1142"/>
                </a:lnTo>
                <a:lnTo>
                  <a:pt x="112" y="1142"/>
                </a:lnTo>
                <a:lnTo>
                  <a:pt x="107" y="1148"/>
                </a:lnTo>
                <a:lnTo>
                  <a:pt x="107" y="1148"/>
                </a:lnTo>
                <a:lnTo>
                  <a:pt x="105" y="1154"/>
                </a:lnTo>
                <a:lnTo>
                  <a:pt x="102" y="1159"/>
                </a:lnTo>
                <a:lnTo>
                  <a:pt x="102" y="1159"/>
                </a:lnTo>
                <a:lnTo>
                  <a:pt x="93" y="1168"/>
                </a:lnTo>
                <a:lnTo>
                  <a:pt x="93" y="1168"/>
                </a:lnTo>
                <a:lnTo>
                  <a:pt x="89" y="1175"/>
                </a:lnTo>
                <a:lnTo>
                  <a:pt x="89" y="1175"/>
                </a:lnTo>
                <a:lnTo>
                  <a:pt x="86" y="1179"/>
                </a:lnTo>
                <a:lnTo>
                  <a:pt x="86" y="1179"/>
                </a:lnTo>
                <a:lnTo>
                  <a:pt x="84" y="1181"/>
                </a:lnTo>
                <a:lnTo>
                  <a:pt x="84" y="1181"/>
                </a:lnTo>
                <a:lnTo>
                  <a:pt x="81" y="1185"/>
                </a:lnTo>
                <a:lnTo>
                  <a:pt x="81" y="1185"/>
                </a:lnTo>
                <a:lnTo>
                  <a:pt x="77" y="1189"/>
                </a:lnTo>
                <a:lnTo>
                  <a:pt x="77" y="1189"/>
                </a:lnTo>
                <a:lnTo>
                  <a:pt x="75" y="1193"/>
                </a:lnTo>
                <a:lnTo>
                  <a:pt x="75" y="1193"/>
                </a:lnTo>
                <a:lnTo>
                  <a:pt x="73" y="1195"/>
                </a:lnTo>
                <a:lnTo>
                  <a:pt x="73" y="1195"/>
                </a:lnTo>
                <a:lnTo>
                  <a:pt x="67" y="1200"/>
                </a:lnTo>
                <a:lnTo>
                  <a:pt x="67" y="1200"/>
                </a:lnTo>
                <a:lnTo>
                  <a:pt x="65" y="1205"/>
                </a:lnTo>
                <a:lnTo>
                  <a:pt x="65" y="1205"/>
                </a:lnTo>
                <a:lnTo>
                  <a:pt x="62" y="1208"/>
                </a:lnTo>
                <a:lnTo>
                  <a:pt x="62" y="1208"/>
                </a:lnTo>
                <a:lnTo>
                  <a:pt x="56" y="1213"/>
                </a:lnTo>
                <a:lnTo>
                  <a:pt x="56" y="1213"/>
                </a:lnTo>
                <a:lnTo>
                  <a:pt x="50" y="1219"/>
                </a:lnTo>
                <a:lnTo>
                  <a:pt x="50" y="1219"/>
                </a:lnTo>
                <a:lnTo>
                  <a:pt x="48" y="1223"/>
                </a:lnTo>
                <a:lnTo>
                  <a:pt x="48" y="1223"/>
                </a:lnTo>
                <a:lnTo>
                  <a:pt x="44" y="1229"/>
                </a:lnTo>
                <a:lnTo>
                  <a:pt x="44" y="1229"/>
                </a:lnTo>
                <a:lnTo>
                  <a:pt x="38" y="1234"/>
                </a:lnTo>
                <a:lnTo>
                  <a:pt x="38" y="1234"/>
                </a:lnTo>
                <a:lnTo>
                  <a:pt x="37" y="1237"/>
                </a:lnTo>
                <a:lnTo>
                  <a:pt x="36" y="1242"/>
                </a:lnTo>
                <a:lnTo>
                  <a:pt x="36" y="1242"/>
                </a:lnTo>
                <a:lnTo>
                  <a:pt x="35" y="1245"/>
                </a:lnTo>
                <a:lnTo>
                  <a:pt x="32" y="1249"/>
                </a:lnTo>
                <a:lnTo>
                  <a:pt x="32" y="1249"/>
                </a:lnTo>
                <a:lnTo>
                  <a:pt x="26" y="1262"/>
                </a:lnTo>
                <a:lnTo>
                  <a:pt x="26" y="1262"/>
                </a:lnTo>
                <a:lnTo>
                  <a:pt x="23" y="1267"/>
                </a:lnTo>
                <a:lnTo>
                  <a:pt x="23" y="1267"/>
                </a:lnTo>
                <a:lnTo>
                  <a:pt x="22" y="1271"/>
                </a:lnTo>
                <a:lnTo>
                  <a:pt x="20" y="1273"/>
                </a:lnTo>
                <a:lnTo>
                  <a:pt x="20" y="1273"/>
                </a:lnTo>
                <a:lnTo>
                  <a:pt x="19" y="1276"/>
                </a:lnTo>
                <a:lnTo>
                  <a:pt x="18" y="1280"/>
                </a:lnTo>
                <a:lnTo>
                  <a:pt x="18" y="1280"/>
                </a:lnTo>
                <a:lnTo>
                  <a:pt x="11" y="1293"/>
                </a:lnTo>
                <a:lnTo>
                  <a:pt x="6" y="1310"/>
                </a:lnTo>
                <a:lnTo>
                  <a:pt x="6" y="1310"/>
                </a:lnTo>
                <a:lnTo>
                  <a:pt x="0" y="1322"/>
                </a:lnTo>
                <a:lnTo>
                  <a:pt x="0" y="1322"/>
                </a:lnTo>
                <a:lnTo>
                  <a:pt x="13" y="1323"/>
                </a:lnTo>
                <a:lnTo>
                  <a:pt x="1445" y="1323"/>
                </a:lnTo>
                <a:lnTo>
                  <a:pt x="1445" y="1323"/>
                </a:lnTo>
                <a:lnTo>
                  <a:pt x="1455" y="1322"/>
                </a:lnTo>
                <a:lnTo>
                  <a:pt x="1458" y="1322"/>
                </a:lnTo>
                <a:lnTo>
                  <a:pt x="1458" y="1322"/>
                </a:lnTo>
                <a:lnTo>
                  <a:pt x="1456" y="1316"/>
                </a:lnTo>
                <a:lnTo>
                  <a:pt x="1456" y="1316"/>
                </a:lnTo>
                <a:close/>
                <a:moveTo>
                  <a:pt x="544" y="775"/>
                </a:moveTo>
                <a:lnTo>
                  <a:pt x="544" y="775"/>
                </a:lnTo>
                <a:lnTo>
                  <a:pt x="544" y="774"/>
                </a:lnTo>
                <a:lnTo>
                  <a:pt x="544" y="774"/>
                </a:lnTo>
                <a:lnTo>
                  <a:pt x="544" y="772"/>
                </a:lnTo>
                <a:lnTo>
                  <a:pt x="544" y="774"/>
                </a:lnTo>
                <a:lnTo>
                  <a:pt x="544" y="774"/>
                </a:lnTo>
                <a:lnTo>
                  <a:pt x="544" y="775"/>
                </a:lnTo>
                <a:lnTo>
                  <a:pt x="544" y="775"/>
                </a:lnTo>
                <a:close/>
                <a:moveTo>
                  <a:pt x="548" y="782"/>
                </a:moveTo>
                <a:lnTo>
                  <a:pt x="548" y="782"/>
                </a:lnTo>
                <a:lnTo>
                  <a:pt x="548" y="782"/>
                </a:lnTo>
                <a:lnTo>
                  <a:pt x="548" y="782"/>
                </a:lnTo>
                <a:lnTo>
                  <a:pt x="548" y="782"/>
                </a:lnTo>
                <a:lnTo>
                  <a:pt x="548" y="782"/>
                </a:lnTo>
                <a:lnTo>
                  <a:pt x="548" y="782"/>
                </a:lnTo>
                <a:lnTo>
                  <a:pt x="548" y="782"/>
                </a:lnTo>
                <a:close/>
                <a:moveTo>
                  <a:pt x="550" y="789"/>
                </a:moveTo>
                <a:lnTo>
                  <a:pt x="550" y="789"/>
                </a:lnTo>
                <a:lnTo>
                  <a:pt x="549" y="788"/>
                </a:lnTo>
                <a:lnTo>
                  <a:pt x="549" y="788"/>
                </a:lnTo>
                <a:lnTo>
                  <a:pt x="549" y="785"/>
                </a:lnTo>
                <a:lnTo>
                  <a:pt x="549" y="785"/>
                </a:lnTo>
                <a:lnTo>
                  <a:pt x="550" y="787"/>
                </a:lnTo>
                <a:lnTo>
                  <a:pt x="550" y="787"/>
                </a:lnTo>
                <a:lnTo>
                  <a:pt x="550" y="789"/>
                </a:lnTo>
                <a:lnTo>
                  <a:pt x="550" y="789"/>
                </a:lnTo>
                <a:close/>
                <a:moveTo>
                  <a:pt x="554" y="801"/>
                </a:moveTo>
                <a:lnTo>
                  <a:pt x="554" y="801"/>
                </a:lnTo>
                <a:lnTo>
                  <a:pt x="554" y="800"/>
                </a:lnTo>
                <a:lnTo>
                  <a:pt x="554" y="800"/>
                </a:lnTo>
                <a:lnTo>
                  <a:pt x="556" y="801"/>
                </a:lnTo>
                <a:lnTo>
                  <a:pt x="556" y="801"/>
                </a:lnTo>
                <a:lnTo>
                  <a:pt x="556" y="801"/>
                </a:lnTo>
                <a:lnTo>
                  <a:pt x="554" y="801"/>
                </a:lnTo>
                <a:lnTo>
                  <a:pt x="554" y="801"/>
                </a:lnTo>
                <a:close/>
                <a:moveTo>
                  <a:pt x="574" y="839"/>
                </a:moveTo>
                <a:lnTo>
                  <a:pt x="574" y="839"/>
                </a:lnTo>
                <a:lnTo>
                  <a:pt x="574" y="839"/>
                </a:lnTo>
                <a:lnTo>
                  <a:pt x="574" y="839"/>
                </a:lnTo>
                <a:lnTo>
                  <a:pt x="574" y="839"/>
                </a:lnTo>
                <a:lnTo>
                  <a:pt x="574" y="840"/>
                </a:lnTo>
                <a:lnTo>
                  <a:pt x="574" y="840"/>
                </a:lnTo>
                <a:lnTo>
                  <a:pt x="574" y="839"/>
                </a:lnTo>
                <a:lnTo>
                  <a:pt x="574" y="839"/>
                </a:lnTo>
                <a:close/>
                <a:moveTo>
                  <a:pt x="578" y="845"/>
                </a:moveTo>
                <a:lnTo>
                  <a:pt x="579" y="847"/>
                </a:lnTo>
                <a:lnTo>
                  <a:pt x="579" y="847"/>
                </a:lnTo>
                <a:lnTo>
                  <a:pt x="578" y="847"/>
                </a:lnTo>
                <a:lnTo>
                  <a:pt x="578" y="845"/>
                </a:lnTo>
                <a:lnTo>
                  <a:pt x="578" y="845"/>
                </a:lnTo>
                <a:close/>
                <a:moveTo>
                  <a:pt x="581" y="874"/>
                </a:moveTo>
                <a:lnTo>
                  <a:pt x="581" y="874"/>
                </a:lnTo>
                <a:lnTo>
                  <a:pt x="581" y="874"/>
                </a:lnTo>
                <a:lnTo>
                  <a:pt x="581" y="874"/>
                </a:lnTo>
                <a:lnTo>
                  <a:pt x="581" y="874"/>
                </a:lnTo>
                <a:lnTo>
                  <a:pt x="581" y="874"/>
                </a:lnTo>
                <a:lnTo>
                  <a:pt x="581" y="874"/>
                </a:lnTo>
                <a:lnTo>
                  <a:pt x="581" y="87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4826000" y="5018088"/>
            <a:ext cx="1908175" cy="1643062"/>
          </a:xfrm>
          <a:custGeom>
            <a:avLst/>
            <a:gdLst/>
            <a:ahLst/>
            <a:cxnLst>
              <a:cxn ang="0">
                <a:pos x="1714" y="1382"/>
              </a:cxn>
              <a:cxn ang="0">
                <a:pos x="1407" y="1225"/>
              </a:cxn>
              <a:cxn ang="0">
                <a:pos x="1333" y="1101"/>
              </a:cxn>
              <a:cxn ang="0">
                <a:pos x="1273" y="1040"/>
              </a:cxn>
              <a:cxn ang="0">
                <a:pos x="1300" y="998"/>
              </a:cxn>
              <a:cxn ang="0">
                <a:pos x="1296" y="944"/>
              </a:cxn>
              <a:cxn ang="0">
                <a:pos x="1296" y="933"/>
              </a:cxn>
              <a:cxn ang="0">
                <a:pos x="1319" y="879"/>
              </a:cxn>
              <a:cxn ang="0">
                <a:pos x="1344" y="770"/>
              </a:cxn>
              <a:cxn ang="0">
                <a:pos x="1336" y="726"/>
              </a:cxn>
              <a:cxn ang="0">
                <a:pos x="1352" y="642"/>
              </a:cxn>
              <a:cxn ang="0">
                <a:pos x="1388" y="558"/>
              </a:cxn>
              <a:cxn ang="0">
                <a:pos x="1392" y="485"/>
              </a:cxn>
              <a:cxn ang="0">
                <a:pos x="1394" y="407"/>
              </a:cxn>
              <a:cxn ang="0">
                <a:pos x="1367" y="336"/>
              </a:cxn>
              <a:cxn ang="0">
                <a:pos x="1356" y="283"/>
              </a:cxn>
              <a:cxn ang="0">
                <a:pos x="1357" y="239"/>
              </a:cxn>
              <a:cxn ang="0">
                <a:pos x="1359" y="206"/>
              </a:cxn>
              <a:cxn ang="0">
                <a:pos x="1306" y="187"/>
              </a:cxn>
              <a:cxn ang="0">
                <a:pos x="1258" y="164"/>
              </a:cxn>
              <a:cxn ang="0">
                <a:pos x="1199" y="136"/>
              </a:cxn>
              <a:cxn ang="0">
                <a:pos x="1146" y="65"/>
              </a:cxn>
              <a:cxn ang="0">
                <a:pos x="1100" y="34"/>
              </a:cxn>
              <a:cxn ang="0">
                <a:pos x="1021" y="13"/>
              </a:cxn>
              <a:cxn ang="0">
                <a:pos x="953" y="19"/>
              </a:cxn>
              <a:cxn ang="0">
                <a:pos x="888" y="19"/>
              </a:cxn>
              <a:cxn ang="0">
                <a:pos x="855" y="6"/>
              </a:cxn>
              <a:cxn ang="0">
                <a:pos x="840" y="31"/>
              </a:cxn>
              <a:cxn ang="0">
                <a:pos x="802" y="17"/>
              </a:cxn>
              <a:cxn ang="0">
                <a:pos x="779" y="48"/>
              </a:cxn>
              <a:cxn ang="0">
                <a:pos x="743" y="88"/>
              </a:cxn>
              <a:cxn ang="0">
                <a:pos x="725" y="128"/>
              </a:cxn>
              <a:cxn ang="0">
                <a:pos x="666" y="153"/>
              </a:cxn>
              <a:cxn ang="0">
                <a:pos x="617" y="176"/>
              </a:cxn>
              <a:cxn ang="0">
                <a:pos x="603" y="214"/>
              </a:cxn>
              <a:cxn ang="0">
                <a:pos x="594" y="227"/>
              </a:cxn>
              <a:cxn ang="0">
                <a:pos x="550" y="291"/>
              </a:cxn>
              <a:cxn ang="0">
                <a:pos x="527" y="342"/>
              </a:cxn>
              <a:cxn ang="0">
                <a:pos x="510" y="396"/>
              </a:cxn>
              <a:cxn ang="0">
                <a:pos x="531" y="495"/>
              </a:cxn>
              <a:cxn ang="0">
                <a:pos x="525" y="587"/>
              </a:cxn>
              <a:cxn ang="0">
                <a:pos x="536" y="650"/>
              </a:cxn>
              <a:cxn ang="0">
                <a:pos x="544" y="680"/>
              </a:cxn>
              <a:cxn ang="0">
                <a:pos x="577" y="730"/>
              </a:cxn>
              <a:cxn ang="0">
                <a:pos x="598" y="749"/>
              </a:cxn>
              <a:cxn ang="0">
                <a:pos x="611" y="808"/>
              </a:cxn>
              <a:cxn ang="0">
                <a:pos x="613" y="860"/>
              </a:cxn>
              <a:cxn ang="0">
                <a:pos x="611" y="894"/>
              </a:cxn>
              <a:cxn ang="0">
                <a:pos x="630" y="956"/>
              </a:cxn>
              <a:cxn ang="0">
                <a:pos x="655" y="1001"/>
              </a:cxn>
              <a:cxn ang="0">
                <a:pos x="672" y="1028"/>
              </a:cxn>
              <a:cxn ang="0">
                <a:pos x="682" y="1065"/>
              </a:cxn>
              <a:cxn ang="0">
                <a:pos x="634" y="1124"/>
              </a:cxn>
              <a:cxn ang="0">
                <a:pos x="598" y="1164"/>
              </a:cxn>
              <a:cxn ang="0">
                <a:pos x="307" y="1349"/>
              </a:cxn>
              <a:cxn ang="0">
                <a:pos x="113" y="1485"/>
              </a:cxn>
              <a:cxn ang="0">
                <a:pos x="67" y="1577"/>
              </a:cxn>
              <a:cxn ang="0">
                <a:pos x="38" y="1619"/>
              </a:cxn>
              <a:cxn ang="0">
                <a:pos x="1955" y="1661"/>
              </a:cxn>
              <a:cxn ang="0">
                <a:pos x="1321" y="864"/>
              </a:cxn>
              <a:cxn ang="0">
                <a:pos x="1315" y="864"/>
              </a:cxn>
            </a:cxnLst>
            <a:rect l="0" t="0" r="r" b="b"/>
            <a:pathLst>
              <a:path w="1976" h="1701">
                <a:moveTo>
                  <a:pt x="1882" y="1550"/>
                </a:moveTo>
                <a:lnTo>
                  <a:pt x="1882" y="1550"/>
                </a:lnTo>
                <a:lnTo>
                  <a:pt x="1854" y="1512"/>
                </a:lnTo>
                <a:lnTo>
                  <a:pt x="1823" y="1475"/>
                </a:lnTo>
                <a:lnTo>
                  <a:pt x="1791" y="1441"/>
                </a:lnTo>
                <a:lnTo>
                  <a:pt x="1755" y="1410"/>
                </a:lnTo>
                <a:lnTo>
                  <a:pt x="1755" y="1410"/>
                </a:lnTo>
                <a:lnTo>
                  <a:pt x="1714" y="1382"/>
                </a:lnTo>
                <a:lnTo>
                  <a:pt x="1672" y="1357"/>
                </a:lnTo>
                <a:lnTo>
                  <a:pt x="1630" y="1334"/>
                </a:lnTo>
                <a:lnTo>
                  <a:pt x="1585" y="1311"/>
                </a:lnTo>
                <a:lnTo>
                  <a:pt x="1585" y="1311"/>
                </a:lnTo>
                <a:lnTo>
                  <a:pt x="1497" y="1267"/>
                </a:lnTo>
                <a:lnTo>
                  <a:pt x="1453" y="1244"/>
                </a:lnTo>
                <a:lnTo>
                  <a:pt x="1407" y="1225"/>
                </a:lnTo>
                <a:lnTo>
                  <a:pt x="1407" y="1225"/>
                </a:lnTo>
                <a:lnTo>
                  <a:pt x="1405" y="1219"/>
                </a:lnTo>
                <a:lnTo>
                  <a:pt x="1403" y="1216"/>
                </a:lnTo>
                <a:lnTo>
                  <a:pt x="1401" y="1202"/>
                </a:lnTo>
                <a:lnTo>
                  <a:pt x="1401" y="1202"/>
                </a:lnTo>
                <a:lnTo>
                  <a:pt x="1384" y="1185"/>
                </a:lnTo>
                <a:lnTo>
                  <a:pt x="1371" y="1164"/>
                </a:lnTo>
                <a:lnTo>
                  <a:pt x="1346" y="1120"/>
                </a:lnTo>
                <a:lnTo>
                  <a:pt x="1333" y="1101"/>
                </a:lnTo>
                <a:lnTo>
                  <a:pt x="1325" y="1091"/>
                </a:lnTo>
                <a:lnTo>
                  <a:pt x="1317" y="1084"/>
                </a:lnTo>
                <a:lnTo>
                  <a:pt x="1306" y="1076"/>
                </a:lnTo>
                <a:lnTo>
                  <a:pt x="1296" y="1070"/>
                </a:lnTo>
                <a:lnTo>
                  <a:pt x="1283" y="1065"/>
                </a:lnTo>
                <a:lnTo>
                  <a:pt x="1270" y="1061"/>
                </a:lnTo>
                <a:lnTo>
                  <a:pt x="1270" y="1061"/>
                </a:lnTo>
                <a:lnTo>
                  <a:pt x="1273" y="1040"/>
                </a:lnTo>
                <a:lnTo>
                  <a:pt x="1275" y="1026"/>
                </a:lnTo>
                <a:lnTo>
                  <a:pt x="1275" y="1011"/>
                </a:lnTo>
                <a:lnTo>
                  <a:pt x="1275" y="1011"/>
                </a:lnTo>
                <a:lnTo>
                  <a:pt x="1283" y="1009"/>
                </a:lnTo>
                <a:lnTo>
                  <a:pt x="1289" y="1005"/>
                </a:lnTo>
                <a:lnTo>
                  <a:pt x="1296" y="1003"/>
                </a:lnTo>
                <a:lnTo>
                  <a:pt x="1298" y="1000"/>
                </a:lnTo>
                <a:lnTo>
                  <a:pt x="1300" y="998"/>
                </a:lnTo>
                <a:lnTo>
                  <a:pt x="1300" y="998"/>
                </a:lnTo>
                <a:lnTo>
                  <a:pt x="1294" y="984"/>
                </a:lnTo>
                <a:lnTo>
                  <a:pt x="1289" y="969"/>
                </a:lnTo>
                <a:lnTo>
                  <a:pt x="1287" y="961"/>
                </a:lnTo>
                <a:lnTo>
                  <a:pt x="1287" y="956"/>
                </a:lnTo>
                <a:lnTo>
                  <a:pt x="1289" y="948"/>
                </a:lnTo>
                <a:lnTo>
                  <a:pt x="1296" y="944"/>
                </a:lnTo>
                <a:lnTo>
                  <a:pt x="1296" y="944"/>
                </a:lnTo>
                <a:lnTo>
                  <a:pt x="1289" y="935"/>
                </a:lnTo>
                <a:lnTo>
                  <a:pt x="1287" y="929"/>
                </a:lnTo>
                <a:lnTo>
                  <a:pt x="1289" y="921"/>
                </a:lnTo>
                <a:lnTo>
                  <a:pt x="1289" y="921"/>
                </a:lnTo>
                <a:lnTo>
                  <a:pt x="1294" y="923"/>
                </a:lnTo>
                <a:lnTo>
                  <a:pt x="1294" y="925"/>
                </a:lnTo>
                <a:lnTo>
                  <a:pt x="1294" y="929"/>
                </a:lnTo>
                <a:lnTo>
                  <a:pt x="1296" y="933"/>
                </a:lnTo>
                <a:lnTo>
                  <a:pt x="1296" y="933"/>
                </a:lnTo>
                <a:lnTo>
                  <a:pt x="1302" y="929"/>
                </a:lnTo>
                <a:lnTo>
                  <a:pt x="1308" y="923"/>
                </a:lnTo>
                <a:lnTo>
                  <a:pt x="1315" y="910"/>
                </a:lnTo>
                <a:lnTo>
                  <a:pt x="1319" y="902"/>
                </a:lnTo>
                <a:lnTo>
                  <a:pt x="1321" y="894"/>
                </a:lnTo>
                <a:lnTo>
                  <a:pt x="1321" y="887"/>
                </a:lnTo>
                <a:lnTo>
                  <a:pt x="1319" y="879"/>
                </a:lnTo>
                <a:lnTo>
                  <a:pt x="1319" y="879"/>
                </a:lnTo>
                <a:lnTo>
                  <a:pt x="1327" y="877"/>
                </a:lnTo>
                <a:lnTo>
                  <a:pt x="1335" y="872"/>
                </a:lnTo>
                <a:lnTo>
                  <a:pt x="1348" y="858"/>
                </a:lnTo>
                <a:lnTo>
                  <a:pt x="1348" y="858"/>
                </a:lnTo>
                <a:lnTo>
                  <a:pt x="1348" y="835"/>
                </a:lnTo>
                <a:lnTo>
                  <a:pt x="1346" y="812"/>
                </a:lnTo>
                <a:lnTo>
                  <a:pt x="1344" y="770"/>
                </a:lnTo>
                <a:lnTo>
                  <a:pt x="1344" y="770"/>
                </a:lnTo>
                <a:lnTo>
                  <a:pt x="1344" y="759"/>
                </a:lnTo>
                <a:lnTo>
                  <a:pt x="1346" y="755"/>
                </a:lnTo>
                <a:lnTo>
                  <a:pt x="1346" y="749"/>
                </a:lnTo>
                <a:lnTo>
                  <a:pt x="1346" y="749"/>
                </a:lnTo>
                <a:lnTo>
                  <a:pt x="1344" y="743"/>
                </a:lnTo>
                <a:lnTo>
                  <a:pt x="1340" y="738"/>
                </a:lnTo>
                <a:lnTo>
                  <a:pt x="1336" y="726"/>
                </a:lnTo>
                <a:lnTo>
                  <a:pt x="1336" y="726"/>
                </a:lnTo>
                <a:lnTo>
                  <a:pt x="1333" y="696"/>
                </a:lnTo>
                <a:lnTo>
                  <a:pt x="1331" y="678"/>
                </a:lnTo>
                <a:lnTo>
                  <a:pt x="1333" y="665"/>
                </a:lnTo>
                <a:lnTo>
                  <a:pt x="1333" y="665"/>
                </a:lnTo>
                <a:lnTo>
                  <a:pt x="1335" y="659"/>
                </a:lnTo>
                <a:lnTo>
                  <a:pt x="1340" y="654"/>
                </a:lnTo>
                <a:lnTo>
                  <a:pt x="1352" y="642"/>
                </a:lnTo>
                <a:lnTo>
                  <a:pt x="1352" y="642"/>
                </a:lnTo>
                <a:lnTo>
                  <a:pt x="1365" y="623"/>
                </a:lnTo>
                <a:lnTo>
                  <a:pt x="1378" y="598"/>
                </a:lnTo>
                <a:lnTo>
                  <a:pt x="1378" y="598"/>
                </a:lnTo>
                <a:lnTo>
                  <a:pt x="1384" y="585"/>
                </a:lnTo>
                <a:lnTo>
                  <a:pt x="1388" y="571"/>
                </a:lnTo>
                <a:lnTo>
                  <a:pt x="1388" y="571"/>
                </a:lnTo>
                <a:lnTo>
                  <a:pt x="1388" y="558"/>
                </a:lnTo>
                <a:lnTo>
                  <a:pt x="1386" y="547"/>
                </a:lnTo>
                <a:lnTo>
                  <a:pt x="1382" y="535"/>
                </a:lnTo>
                <a:lnTo>
                  <a:pt x="1382" y="520"/>
                </a:lnTo>
                <a:lnTo>
                  <a:pt x="1382" y="520"/>
                </a:lnTo>
                <a:lnTo>
                  <a:pt x="1384" y="512"/>
                </a:lnTo>
                <a:lnTo>
                  <a:pt x="1386" y="503"/>
                </a:lnTo>
                <a:lnTo>
                  <a:pt x="1390" y="495"/>
                </a:lnTo>
                <a:lnTo>
                  <a:pt x="1392" y="485"/>
                </a:lnTo>
                <a:lnTo>
                  <a:pt x="1392" y="485"/>
                </a:lnTo>
                <a:lnTo>
                  <a:pt x="1390" y="474"/>
                </a:lnTo>
                <a:lnTo>
                  <a:pt x="1388" y="468"/>
                </a:lnTo>
                <a:lnTo>
                  <a:pt x="1388" y="463"/>
                </a:lnTo>
                <a:lnTo>
                  <a:pt x="1388" y="463"/>
                </a:lnTo>
                <a:lnTo>
                  <a:pt x="1390" y="445"/>
                </a:lnTo>
                <a:lnTo>
                  <a:pt x="1392" y="426"/>
                </a:lnTo>
                <a:lnTo>
                  <a:pt x="1394" y="407"/>
                </a:lnTo>
                <a:lnTo>
                  <a:pt x="1394" y="392"/>
                </a:lnTo>
                <a:lnTo>
                  <a:pt x="1394" y="392"/>
                </a:lnTo>
                <a:lnTo>
                  <a:pt x="1388" y="378"/>
                </a:lnTo>
                <a:lnTo>
                  <a:pt x="1382" y="367"/>
                </a:lnTo>
                <a:lnTo>
                  <a:pt x="1375" y="355"/>
                </a:lnTo>
                <a:lnTo>
                  <a:pt x="1367" y="340"/>
                </a:lnTo>
                <a:lnTo>
                  <a:pt x="1367" y="340"/>
                </a:lnTo>
                <a:lnTo>
                  <a:pt x="1367" y="336"/>
                </a:lnTo>
                <a:lnTo>
                  <a:pt x="1369" y="334"/>
                </a:lnTo>
                <a:lnTo>
                  <a:pt x="1371" y="331"/>
                </a:lnTo>
                <a:lnTo>
                  <a:pt x="1371" y="327"/>
                </a:lnTo>
                <a:lnTo>
                  <a:pt x="1371" y="327"/>
                </a:lnTo>
                <a:lnTo>
                  <a:pt x="1367" y="310"/>
                </a:lnTo>
                <a:lnTo>
                  <a:pt x="1361" y="291"/>
                </a:lnTo>
                <a:lnTo>
                  <a:pt x="1361" y="291"/>
                </a:lnTo>
                <a:lnTo>
                  <a:pt x="1356" y="283"/>
                </a:lnTo>
                <a:lnTo>
                  <a:pt x="1350" y="273"/>
                </a:lnTo>
                <a:lnTo>
                  <a:pt x="1346" y="269"/>
                </a:lnTo>
                <a:lnTo>
                  <a:pt x="1346" y="264"/>
                </a:lnTo>
                <a:lnTo>
                  <a:pt x="1346" y="260"/>
                </a:lnTo>
                <a:lnTo>
                  <a:pt x="1350" y="256"/>
                </a:lnTo>
                <a:lnTo>
                  <a:pt x="1350" y="256"/>
                </a:lnTo>
                <a:lnTo>
                  <a:pt x="1354" y="248"/>
                </a:lnTo>
                <a:lnTo>
                  <a:pt x="1357" y="239"/>
                </a:lnTo>
                <a:lnTo>
                  <a:pt x="1361" y="218"/>
                </a:lnTo>
                <a:lnTo>
                  <a:pt x="1361" y="218"/>
                </a:lnTo>
                <a:lnTo>
                  <a:pt x="1363" y="214"/>
                </a:lnTo>
                <a:lnTo>
                  <a:pt x="1365" y="212"/>
                </a:lnTo>
                <a:lnTo>
                  <a:pt x="1365" y="212"/>
                </a:lnTo>
                <a:lnTo>
                  <a:pt x="1365" y="212"/>
                </a:lnTo>
                <a:lnTo>
                  <a:pt x="1363" y="208"/>
                </a:lnTo>
                <a:lnTo>
                  <a:pt x="1359" y="206"/>
                </a:lnTo>
                <a:lnTo>
                  <a:pt x="1348" y="203"/>
                </a:lnTo>
                <a:lnTo>
                  <a:pt x="1338" y="197"/>
                </a:lnTo>
                <a:lnTo>
                  <a:pt x="1336" y="195"/>
                </a:lnTo>
                <a:lnTo>
                  <a:pt x="1335" y="189"/>
                </a:lnTo>
                <a:lnTo>
                  <a:pt x="1335" y="189"/>
                </a:lnTo>
                <a:lnTo>
                  <a:pt x="1329" y="187"/>
                </a:lnTo>
                <a:lnTo>
                  <a:pt x="1321" y="187"/>
                </a:lnTo>
                <a:lnTo>
                  <a:pt x="1306" y="187"/>
                </a:lnTo>
                <a:lnTo>
                  <a:pt x="1289" y="187"/>
                </a:lnTo>
                <a:lnTo>
                  <a:pt x="1281" y="185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2"/>
                </a:lnTo>
                <a:lnTo>
                  <a:pt x="1266" y="180"/>
                </a:lnTo>
                <a:lnTo>
                  <a:pt x="1262" y="172"/>
                </a:lnTo>
                <a:lnTo>
                  <a:pt x="1258" y="164"/>
                </a:lnTo>
                <a:lnTo>
                  <a:pt x="1254" y="157"/>
                </a:lnTo>
                <a:lnTo>
                  <a:pt x="1254" y="157"/>
                </a:lnTo>
                <a:lnTo>
                  <a:pt x="1245" y="157"/>
                </a:lnTo>
                <a:lnTo>
                  <a:pt x="1235" y="157"/>
                </a:lnTo>
                <a:lnTo>
                  <a:pt x="1228" y="153"/>
                </a:lnTo>
                <a:lnTo>
                  <a:pt x="1222" y="151"/>
                </a:lnTo>
                <a:lnTo>
                  <a:pt x="1210" y="143"/>
                </a:lnTo>
                <a:lnTo>
                  <a:pt x="1199" y="136"/>
                </a:lnTo>
                <a:lnTo>
                  <a:pt x="1199" y="136"/>
                </a:lnTo>
                <a:lnTo>
                  <a:pt x="1195" y="120"/>
                </a:lnTo>
                <a:lnTo>
                  <a:pt x="1189" y="107"/>
                </a:lnTo>
                <a:lnTo>
                  <a:pt x="1180" y="96"/>
                </a:lnTo>
                <a:lnTo>
                  <a:pt x="1170" y="86"/>
                </a:lnTo>
                <a:lnTo>
                  <a:pt x="1170" y="86"/>
                </a:lnTo>
                <a:lnTo>
                  <a:pt x="1157" y="73"/>
                </a:lnTo>
                <a:lnTo>
                  <a:pt x="1146" y="65"/>
                </a:lnTo>
                <a:lnTo>
                  <a:pt x="1138" y="61"/>
                </a:lnTo>
                <a:lnTo>
                  <a:pt x="1130" y="59"/>
                </a:lnTo>
                <a:lnTo>
                  <a:pt x="1109" y="57"/>
                </a:lnTo>
                <a:lnTo>
                  <a:pt x="1109" y="57"/>
                </a:lnTo>
                <a:lnTo>
                  <a:pt x="1104" y="54"/>
                </a:lnTo>
                <a:lnTo>
                  <a:pt x="1102" y="46"/>
                </a:lnTo>
                <a:lnTo>
                  <a:pt x="1100" y="34"/>
                </a:lnTo>
                <a:lnTo>
                  <a:pt x="1100" y="34"/>
                </a:lnTo>
                <a:lnTo>
                  <a:pt x="1094" y="38"/>
                </a:lnTo>
                <a:lnTo>
                  <a:pt x="1088" y="42"/>
                </a:lnTo>
                <a:lnTo>
                  <a:pt x="1081" y="52"/>
                </a:lnTo>
                <a:lnTo>
                  <a:pt x="1081" y="52"/>
                </a:lnTo>
                <a:lnTo>
                  <a:pt x="1063" y="38"/>
                </a:lnTo>
                <a:lnTo>
                  <a:pt x="1042" y="23"/>
                </a:lnTo>
                <a:lnTo>
                  <a:pt x="1033" y="17"/>
                </a:lnTo>
                <a:lnTo>
                  <a:pt x="1021" y="13"/>
                </a:lnTo>
                <a:lnTo>
                  <a:pt x="1008" y="11"/>
                </a:lnTo>
                <a:lnTo>
                  <a:pt x="995" y="10"/>
                </a:lnTo>
                <a:lnTo>
                  <a:pt x="995" y="10"/>
                </a:lnTo>
                <a:lnTo>
                  <a:pt x="987" y="11"/>
                </a:lnTo>
                <a:lnTo>
                  <a:pt x="979" y="13"/>
                </a:lnTo>
                <a:lnTo>
                  <a:pt x="966" y="19"/>
                </a:lnTo>
                <a:lnTo>
                  <a:pt x="958" y="21"/>
                </a:lnTo>
                <a:lnTo>
                  <a:pt x="953" y="19"/>
                </a:lnTo>
                <a:lnTo>
                  <a:pt x="945" y="17"/>
                </a:lnTo>
                <a:lnTo>
                  <a:pt x="939" y="10"/>
                </a:lnTo>
                <a:lnTo>
                  <a:pt x="939" y="10"/>
                </a:lnTo>
                <a:lnTo>
                  <a:pt x="928" y="11"/>
                </a:lnTo>
                <a:lnTo>
                  <a:pt x="914" y="15"/>
                </a:lnTo>
                <a:lnTo>
                  <a:pt x="903" y="19"/>
                </a:lnTo>
                <a:lnTo>
                  <a:pt x="888" y="19"/>
                </a:lnTo>
                <a:lnTo>
                  <a:pt x="888" y="19"/>
                </a:lnTo>
                <a:lnTo>
                  <a:pt x="884" y="15"/>
                </a:lnTo>
                <a:lnTo>
                  <a:pt x="886" y="11"/>
                </a:lnTo>
                <a:lnTo>
                  <a:pt x="888" y="10"/>
                </a:lnTo>
                <a:lnTo>
                  <a:pt x="888" y="6"/>
                </a:lnTo>
                <a:lnTo>
                  <a:pt x="888" y="6"/>
                </a:lnTo>
                <a:lnTo>
                  <a:pt x="872" y="10"/>
                </a:lnTo>
                <a:lnTo>
                  <a:pt x="863" y="10"/>
                </a:lnTo>
                <a:lnTo>
                  <a:pt x="855" y="6"/>
                </a:lnTo>
                <a:lnTo>
                  <a:pt x="848" y="0"/>
                </a:lnTo>
                <a:lnTo>
                  <a:pt x="848" y="0"/>
                </a:lnTo>
                <a:lnTo>
                  <a:pt x="846" y="4"/>
                </a:lnTo>
                <a:lnTo>
                  <a:pt x="846" y="10"/>
                </a:lnTo>
                <a:lnTo>
                  <a:pt x="846" y="17"/>
                </a:lnTo>
                <a:lnTo>
                  <a:pt x="846" y="25"/>
                </a:lnTo>
                <a:lnTo>
                  <a:pt x="844" y="27"/>
                </a:lnTo>
                <a:lnTo>
                  <a:pt x="840" y="31"/>
                </a:lnTo>
                <a:lnTo>
                  <a:pt x="840" y="31"/>
                </a:lnTo>
                <a:lnTo>
                  <a:pt x="836" y="31"/>
                </a:lnTo>
                <a:lnTo>
                  <a:pt x="830" y="31"/>
                </a:lnTo>
                <a:lnTo>
                  <a:pt x="823" y="27"/>
                </a:lnTo>
                <a:lnTo>
                  <a:pt x="813" y="21"/>
                </a:lnTo>
                <a:lnTo>
                  <a:pt x="808" y="19"/>
                </a:lnTo>
                <a:lnTo>
                  <a:pt x="802" y="17"/>
                </a:lnTo>
                <a:lnTo>
                  <a:pt x="802" y="17"/>
                </a:lnTo>
                <a:lnTo>
                  <a:pt x="792" y="19"/>
                </a:lnTo>
                <a:lnTo>
                  <a:pt x="785" y="21"/>
                </a:lnTo>
                <a:lnTo>
                  <a:pt x="769" y="32"/>
                </a:lnTo>
                <a:lnTo>
                  <a:pt x="769" y="32"/>
                </a:lnTo>
                <a:lnTo>
                  <a:pt x="769" y="38"/>
                </a:lnTo>
                <a:lnTo>
                  <a:pt x="771" y="40"/>
                </a:lnTo>
                <a:lnTo>
                  <a:pt x="775" y="46"/>
                </a:lnTo>
                <a:lnTo>
                  <a:pt x="779" y="48"/>
                </a:lnTo>
                <a:lnTo>
                  <a:pt x="781" y="52"/>
                </a:lnTo>
                <a:lnTo>
                  <a:pt x="781" y="54"/>
                </a:lnTo>
                <a:lnTo>
                  <a:pt x="781" y="54"/>
                </a:lnTo>
                <a:lnTo>
                  <a:pt x="779" y="61"/>
                </a:lnTo>
                <a:lnTo>
                  <a:pt x="775" y="67"/>
                </a:lnTo>
                <a:lnTo>
                  <a:pt x="767" y="73"/>
                </a:lnTo>
                <a:lnTo>
                  <a:pt x="760" y="76"/>
                </a:lnTo>
                <a:lnTo>
                  <a:pt x="743" y="88"/>
                </a:lnTo>
                <a:lnTo>
                  <a:pt x="737" y="94"/>
                </a:lnTo>
                <a:lnTo>
                  <a:pt x="731" y="101"/>
                </a:lnTo>
                <a:lnTo>
                  <a:pt x="731" y="101"/>
                </a:lnTo>
                <a:lnTo>
                  <a:pt x="729" y="109"/>
                </a:lnTo>
                <a:lnTo>
                  <a:pt x="729" y="113"/>
                </a:lnTo>
                <a:lnTo>
                  <a:pt x="729" y="120"/>
                </a:lnTo>
                <a:lnTo>
                  <a:pt x="725" y="128"/>
                </a:lnTo>
                <a:lnTo>
                  <a:pt x="725" y="128"/>
                </a:lnTo>
                <a:lnTo>
                  <a:pt x="718" y="134"/>
                </a:lnTo>
                <a:lnTo>
                  <a:pt x="708" y="138"/>
                </a:lnTo>
                <a:lnTo>
                  <a:pt x="697" y="140"/>
                </a:lnTo>
                <a:lnTo>
                  <a:pt x="683" y="138"/>
                </a:lnTo>
                <a:lnTo>
                  <a:pt x="683" y="138"/>
                </a:lnTo>
                <a:lnTo>
                  <a:pt x="678" y="141"/>
                </a:lnTo>
                <a:lnTo>
                  <a:pt x="674" y="145"/>
                </a:lnTo>
                <a:lnTo>
                  <a:pt x="666" y="153"/>
                </a:lnTo>
                <a:lnTo>
                  <a:pt x="662" y="162"/>
                </a:lnTo>
                <a:lnTo>
                  <a:pt x="659" y="168"/>
                </a:lnTo>
                <a:lnTo>
                  <a:pt x="655" y="172"/>
                </a:lnTo>
                <a:lnTo>
                  <a:pt x="655" y="172"/>
                </a:lnTo>
                <a:lnTo>
                  <a:pt x="649" y="174"/>
                </a:lnTo>
                <a:lnTo>
                  <a:pt x="641" y="176"/>
                </a:lnTo>
                <a:lnTo>
                  <a:pt x="626" y="176"/>
                </a:lnTo>
                <a:lnTo>
                  <a:pt x="617" y="176"/>
                </a:lnTo>
                <a:lnTo>
                  <a:pt x="611" y="178"/>
                </a:lnTo>
                <a:lnTo>
                  <a:pt x="603" y="183"/>
                </a:lnTo>
                <a:lnTo>
                  <a:pt x="598" y="189"/>
                </a:lnTo>
                <a:lnTo>
                  <a:pt x="598" y="189"/>
                </a:lnTo>
                <a:lnTo>
                  <a:pt x="598" y="197"/>
                </a:lnTo>
                <a:lnTo>
                  <a:pt x="599" y="201"/>
                </a:lnTo>
                <a:lnTo>
                  <a:pt x="601" y="206"/>
                </a:lnTo>
                <a:lnTo>
                  <a:pt x="603" y="214"/>
                </a:lnTo>
                <a:lnTo>
                  <a:pt x="603" y="214"/>
                </a:lnTo>
                <a:lnTo>
                  <a:pt x="603" y="218"/>
                </a:lnTo>
                <a:lnTo>
                  <a:pt x="601" y="222"/>
                </a:lnTo>
                <a:lnTo>
                  <a:pt x="598" y="224"/>
                </a:lnTo>
                <a:lnTo>
                  <a:pt x="594" y="226"/>
                </a:lnTo>
                <a:lnTo>
                  <a:pt x="594" y="226"/>
                </a:lnTo>
                <a:lnTo>
                  <a:pt x="594" y="226"/>
                </a:lnTo>
                <a:lnTo>
                  <a:pt x="594" y="227"/>
                </a:lnTo>
                <a:lnTo>
                  <a:pt x="596" y="229"/>
                </a:lnTo>
                <a:lnTo>
                  <a:pt x="598" y="233"/>
                </a:lnTo>
                <a:lnTo>
                  <a:pt x="598" y="237"/>
                </a:lnTo>
                <a:lnTo>
                  <a:pt x="598" y="237"/>
                </a:lnTo>
                <a:lnTo>
                  <a:pt x="588" y="250"/>
                </a:lnTo>
                <a:lnTo>
                  <a:pt x="575" y="264"/>
                </a:lnTo>
                <a:lnTo>
                  <a:pt x="561" y="277"/>
                </a:lnTo>
                <a:lnTo>
                  <a:pt x="550" y="291"/>
                </a:lnTo>
                <a:lnTo>
                  <a:pt x="550" y="291"/>
                </a:lnTo>
                <a:lnTo>
                  <a:pt x="546" y="302"/>
                </a:lnTo>
                <a:lnTo>
                  <a:pt x="540" y="313"/>
                </a:lnTo>
                <a:lnTo>
                  <a:pt x="540" y="313"/>
                </a:lnTo>
                <a:lnTo>
                  <a:pt x="535" y="325"/>
                </a:lnTo>
                <a:lnTo>
                  <a:pt x="529" y="334"/>
                </a:lnTo>
                <a:lnTo>
                  <a:pt x="529" y="334"/>
                </a:lnTo>
                <a:lnTo>
                  <a:pt x="527" y="342"/>
                </a:lnTo>
                <a:lnTo>
                  <a:pt x="525" y="350"/>
                </a:lnTo>
                <a:lnTo>
                  <a:pt x="525" y="365"/>
                </a:lnTo>
                <a:lnTo>
                  <a:pt x="525" y="365"/>
                </a:lnTo>
                <a:lnTo>
                  <a:pt x="521" y="373"/>
                </a:lnTo>
                <a:lnTo>
                  <a:pt x="517" y="380"/>
                </a:lnTo>
                <a:lnTo>
                  <a:pt x="514" y="388"/>
                </a:lnTo>
                <a:lnTo>
                  <a:pt x="510" y="396"/>
                </a:lnTo>
                <a:lnTo>
                  <a:pt x="510" y="396"/>
                </a:lnTo>
                <a:lnTo>
                  <a:pt x="508" y="405"/>
                </a:lnTo>
                <a:lnTo>
                  <a:pt x="508" y="417"/>
                </a:lnTo>
                <a:lnTo>
                  <a:pt x="510" y="440"/>
                </a:lnTo>
                <a:lnTo>
                  <a:pt x="510" y="440"/>
                </a:lnTo>
                <a:lnTo>
                  <a:pt x="512" y="453"/>
                </a:lnTo>
                <a:lnTo>
                  <a:pt x="517" y="468"/>
                </a:lnTo>
                <a:lnTo>
                  <a:pt x="531" y="495"/>
                </a:lnTo>
                <a:lnTo>
                  <a:pt x="531" y="495"/>
                </a:lnTo>
                <a:lnTo>
                  <a:pt x="527" y="514"/>
                </a:lnTo>
                <a:lnTo>
                  <a:pt x="521" y="535"/>
                </a:lnTo>
                <a:lnTo>
                  <a:pt x="517" y="554"/>
                </a:lnTo>
                <a:lnTo>
                  <a:pt x="517" y="566"/>
                </a:lnTo>
                <a:lnTo>
                  <a:pt x="519" y="575"/>
                </a:lnTo>
                <a:lnTo>
                  <a:pt x="519" y="575"/>
                </a:lnTo>
                <a:lnTo>
                  <a:pt x="521" y="581"/>
                </a:lnTo>
                <a:lnTo>
                  <a:pt x="525" y="587"/>
                </a:lnTo>
                <a:lnTo>
                  <a:pt x="529" y="592"/>
                </a:lnTo>
                <a:lnTo>
                  <a:pt x="531" y="598"/>
                </a:lnTo>
                <a:lnTo>
                  <a:pt x="531" y="598"/>
                </a:lnTo>
                <a:lnTo>
                  <a:pt x="533" y="608"/>
                </a:lnTo>
                <a:lnTo>
                  <a:pt x="535" y="617"/>
                </a:lnTo>
                <a:lnTo>
                  <a:pt x="535" y="635"/>
                </a:lnTo>
                <a:lnTo>
                  <a:pt x="535" y="644"/>
                </a:lnTo>
                <a:lnTo>
                  <a:pt x="536" y="650"/>
                </a:lnTo>
                <a:lnTo>
                  <a:pt x="540" y="657"/>
                </a:lnTo>
                <a:lnTo>
                  <a:pt x="546" y="661"/>
                </a:lnTo>
                <a:lnTo>
                  <a:pt x="546" y="661"/>
                </a:lnTo>
                <a:lnTo>
                  <a:pt x="546" y="667"/>
                </a:lnTo>
                <a:lnTo>
                  <a:pt x="546" y="671"/>
                </a:lnTo>
                <a:lnTo>
                  <a:pt x="544" y="675"/>
                </a:lnTo>
                <a:lnTo>
                  <a:pt x="544" y="680"/>
                </a:lnTo>
                <a:lnTo>
                  <a:pt x="544" y="680"/>
                </a:lnTo>
                <a:lnTo>
                  <a:pt x="546" y="688"/>
                </a:lnTo>
                <a:lnTo>
                  <a:pt x="550" y="694"/>
                </a:lnTo>
                <a:lnTo>
                  <a:pt x="561" y="705"/>
                </a:lnTo>
                <a:lnTo>
                  <a:pt x="571" y="717"/>
                </a:lnTo>
                <a:lnTo>
                  <a:pt x="573" y="722"/>
                </a:lnTo>
                <a:lnTo>
                  <a:pt x="575" y="730"/>
                </a:lnTo>
                <a:lnTo>
                  <a:pt x="575" y="730"/>
                </a:lnTo>
                <a:lnTo>
                  <a:pt x="577" y="730"/>
                </a:lnTo>
                <a:lnTo>
                  <a:pt x="580" y="730"/>
                </a:lnTo>
                <a:lnTo>
                  <a:pt x="586" y="730"/>
                </a:lnTo>
                <a:lnTo>
                  <a:pt x="588" y="732"/>
                </a:lnTo>
                <a:lnTo>
                  <a:pt x="588" y="732"/>
                </a:lnTo>
                <a:lnTo>
                  <a:pt x="588" y="738"/>
                </a:lnTo>
                <a:lnTo>
                  <a:pt x="590" y="743"/>
                </a:lnTo>
                <a:lnTo>
                  <a:pt x="598" y="749"/>
                </a:lnTo>
                <a:lnTo>
                  <a:pt x="598" y="749"/>
                </a:lnTo>
                <a:lnTo>
                  <a:pt x="596" y="757"/>
                </a:lnTo>
                <a:lnTo>
                  <a:pt x="598" y="764"/>
                </a:lnTo>
                <a:lnTo>
                  <a:pt x="599" y="774"/>
                </a:lnTo>
                <a:lnTo>
                  <a:pt x="603" y="780"/>
                </a:lnTo>
                <a:lnTo>
                  <a:pt x="611" y="795"/>
                </a:lnTo>
                <a:lnTo>
                  <a:pt x="611" y="803"/>
                </a:lnTo>
                <a:lnTo>
                  <a:pt x="611" y="808"/>
                </a:lnTo>
                <a:lnTo>
                  <a:pt x="611" y="808"/>
                </a:lnTo>
                <a:lnTo>
                  <a:pt x="609" y="814"/>
                </a:lnTo>
                <a:lnTo>
                  <a:pt x="611" y="820"/>
                </a:lnTo>
                <a:lnTo>
                  <a:pt x="615" y="826"/>
                </a:lnTo>
                <a:lnTo>
                  <a:pt x="617" y="833"/>
                </a:lnTo>
                <a:lnTo>
                  <a:pt x="617" y="833"/>
                </a:lnTo>
                <a:lnTo>
                  <a:pt x="615" y="843"/>
                </a:lnTo>
                <a:lnTo>
                  <a:pt x="613" y="852"/>
                </a:lnTo>
                <a:lnTo>
                  <a:pt x="613" y="860"/>
                </a:lnTo>
                <a:lnTo>
                  <a:pt x="615" y="864"/>
                </a:lnTo>
                <a:lnTo>
                  <a:pt x="619" y="870"/>
                </a:lnTo>
                <a:lnTo>
                  <a:pt x="619" y="870"/>
                </a:lnTo>
                <a:lnTo>
                  <a:pt x="613" y="877"/>
                </a:lnTo>
                <a:lnTo>
                  <a:pt x="609" y="883"/>
                </a:lnTo>
                <a:lnTo>
                  <a:pt x="609" y="887"/>
                </a:lnTo>
                <a:lnTo>
                  <a:pt x="609" y="887"/>
                </a:lnTo>
                <a:lnTo>
                  <a:pt x="611" y="894"/>
                </a:lnTo>
                <a:lnTo>
                  <a:pt x="617" y="900"/>
                </a:lnTo>
                <a:lnTo>
                  <a:pt x="622" y="906"/>
                </a:lnTo>
                <a:lnTo>
                  <a:pt x="626" y="914"/>
                </a:lnTo>
                <a:lnTo>
                  <a:pt x="626" y="914"/>
                </a:lnTo>
                <a:lnTo>
                  <a:pt x="630" y="923"/>
                </a:lnTo>
                <a:lnTo>
                  <a:pt x="630" y="933"/>
                </a:lnTo>
                <a:lnTo>
                  <a:pt x="630" y="956"/>
                </a:lnTo>
                <a:lnTo>
                  <a:pt x="630" y="956"/>
                </a:lnTo>
                <a:lnTo>
                  <a:pt x="632" y="958"/>
                </a:lnTo>
                <a:lnTo>
                  <a:pt x="634" y="961"/>
                </a:lnTo>
                <a:lnTo>
                  <a:pt x="634" y="961"/>
                </a:lnTo>
                <a:lnTo>
                  <a:pt x="634" y="967"/>
                </a:lnTo>
                <a:lnTo>
                  <a:pt x="638" y="977"/>
                </a:lnTo>
                <a:lnTo>
                  <a:pt x="638" y="977"/>
                </a:lnTo>
                <a:lnTo>
                  <a:pt x="649" y="992"/>
                </a:lnTo>
                <a:lnTo>
                  <a:pt x="655" y="1001"/>
                </a:lnTo>
                <a:lnTo>
                  <a:pt x="662" y="1011"/>
                </a:lnTo>
                <a:lnTo>
                  <a:pt x="662" y="1011"/>
                </a:lnTo>
                <a:lnTo>
                  <a:pt x="664" y="1023"/>
                </a:lnTo>
                <a:lnTo>
                  <a:pt x="664" y="1023"/>
                </a:lnTo>
                <a:lnTo>
                  <a:pt x="666" y="1026"/>
                </a:lnTo>
                <a:lnTo>
                  <a:pt x="668" y="1026"/>
                </a:lnTo>
                <a:lnTo>
                  <a:pt x="672" y="1026"/>
                </a:lnTo>
                <a:lnTo>
                  <a:pt x="672" y="1028"/>
                </a:lnTo>
                <a:lnTo>
                  <a:pt x="672" y="1028"/>
                </a:lnTo>
                <a:lnTo>
                  <a:pt x="674" y="1036"/>
                </a:lnTo>
                <a:lnTo>
                  <a:pt x="674" y="1047"/>
                </a:lnTo>
                <a:lnTo>
                  <a:pt x="674" y="1047"/>
                </a:lnTo>
                <a:lnTo>
                  <a:pt x="680" y="1057"/>
                </a:lnTo>
                <a:lnTo>
                  <a:pt x="682" y="1061"/>
                </a:lnTo>
                <a:lnTo>
                  <a:pt x="682" y="1065"/>
                </a:lnTo>
                <a:lnTo>
                  <a:pt x="682" y="1065"/>
                </a:lnTo>
                <a:lnTo>
                  <a:pt x="680" y="1070"/>
                </a:lnTo>
                <a:lnTo>
                  <a:pt x="678" y="1076"/>
                </a:lnTo>
                <a:lnTo>
                  <a:pt x="668" y="1084"/>
                </a:lnTo>
                <a:lnTo>
                  <a:pt x="657" y="1093"/>
                </a:lnTo>
                <a:lnTo>
                  <a:pt x="647" y="1101"/>
                </a:lnTo>
                <a:lnTo>
                  <a:pt x="647" y="1101"/>
                </a:lnTo>
                <a:lnTo>
                  <a:pt x="640" y="1112"/>
                </a:lnTo>
                <a:lnTo>
                  <a:pt x="634" y="1124"/>
                </a:lnTo>
                <a:lnTo>
                  <a:pt x="628" y="1137"/>
                </a:lnTo>
                <a:lnTo>
                  <a:pt x="620" y="1147"/>
                </a:lnTo>
                <a:lnTo>
                  <a:pt x="620" y="1147"/>
                </a:lnTo>
                <a:lnTo>
                  <a:pt x="615" y="1152"/>
                </a:lnTo>
                <a:lnTo>
                  <a:pt x="609" y="1156"/>
                </a:lnTo>
                <a:lnTo>
                  <a:pt x="603" y="1160"/>
                </a:lnTo>
                <a:lnTo>
                  <a:pt x="598" y="1164"/>
                </a:lnTo>
                <a:lnTo>
                  <a:pt x="598" y="1164"/>
                </a:lnTo>
                <a:lnTo>
                  <a:pt x="592" y="1172"/>
                </a:lnTo>
                <a:lnTo>
                  <a:pt x="588" y="1179"/>
                </a:lnTo>
                <a:lnTo>
                  <a:pt x="582" y="1196"/>
                </a:lnTo>
                <a:lnTo>
                  <a:pt x="573" y="1231"/>
                </a:lnTo>
                <a:lnTo>
                  <a:pt x="573" y="1231"/>
                </a:lnTo>
                <a:lnTo>
                  <a:pt x="466" y="1277"/>
                </a:lnTo>
                <a:lnTo>
                  <a:pt x="359" y="1324"/>
                </a:lnTo>
                <a:lnTo>
                  <a:pt x="307" y="1349"/>
                </a:lnTo>
                <a:lnTo>
                  <a:pt x="258" y="1376"/>
                </a:lnTo>
                <a:lnTo>
                  <a:pt x="208" y="1405"/>
                </a:lnTo>
                <a:lnTo>
                  <a:pt x="162" y="1433"/>
                </a:lnTo>
                <a:lnTo>
                  <a:pt x="162" y="1433"/>
                </a:lnTo>
                <a:lnTo>
                  <a:pt x="139" y="1460"/>
                </a:lnTo>
                <a:lnTo>
                  <a:pt x="126" y="1474"/>
                </a:lnTo>
                <a:lnTo>
                  <a:pt x="113" y="1485"/>
                </a:lnTo>
                <a:lnTo>
                  <a:pt x="113" y="1485"/>
                </a:lnTo>
                <a:lnTo>
                  <a:pt x="109" y="1496"/>
                </a:lnTo>
                <a:lnTo>
                  <a:pt x="103" y="1508"/>
                </a:lnTo>
                <a:lnTo>
                  <a:pt x="95" y="1516"/>
                </a:lnTo>
                <a:lnTo>
                  <a:pt x="86" y="1521"/>
                </a:lnTo>
                <a:lnTo>
                  <a:pt x="86" y="1521"/>
                </a:lnTo>
                <a:lnTo>
                  <a:pt x="82" y="1540"/>
                </a:lnTo>
                <a:lnTo>
                  <a:pt x="76" y="1560"/>
                </a:lnTo>
                <a:lnTo>
                  <a:pt x="67" y="1577"/>
                </a:lnTo>
                <a:lnTo>
                  <a:pt x="57" y="1596"/>
                </a:lnTo>
                <a:lnTo>
                  <a:pt x="57" y="1596"/>
                </a:lnTo>
                <a:lnTo>
                  <a:pt x="53" y="1600"/>
                </a:lnTo>
                <a:lnTo>
                  <a:pt x="48" y="1605"/>
                </a:lnTo>
                <a:lnTo>
                  <a:pt x="44" y="1609"/>
                </a:lnTo>
                <a:lnTo>
                  <a:pt x="40" y="1613"/>
                </a:lnTo>
                <a:lnTo>
                  <a:pt x="40" y="1613"/>
                </a:lnTo>
                <a:lnTo>
                  <a:pt x="38" y="1619"/>
                </a:lnTo>
                <a:lnTo>
                  <a:pt x="36" y="1626"/>
                </a:lnTo>
                <a:lnTo>
                  <a:pt x="31" y="1642"/>
                </a:lnTo>
                <a:lnTo>
                  <a:pt x="31" y="1642"/>
                </a:lnTo>
                <a:lnTo>
                  <a:pt x="15" y="1672"/>
                </a:lnTo>
                <a:lnTo>
                  <a:pt x="0" y="1701"/>
                </a:lnTo>
                <a:lnTo>
                  <a:pt x="1976" y="1701"/>
                </a:lnTo>
                <a:lnTo>
                  <a:pt x="1976" y="1701"/>
                </a:lnTo>
                <a:lnTo>
                  <a:pt x="1955" y="1661"/>
                </a:lnTo>
                <a:lnTo>
                  <a:pt x="1932" y="1623"/>
                </a:lnTo>
                <a:lnTo>
                  <a:pt x="1907" y="1586"/>
                </a:lnTo>
                <a:lnTo>
                  <a:pt x="1882" y="1550"/>
                </a:lnTo>
                <a:lnTo>
                  <a:pt x="1882" y="1550"/>
                </a:lnTo>
                <a:close/>
                <a:moveTo>
                  <a:pt x="1315" y="864"/>
                </a:moveTo>
                <a:lnTo>
                  <a:pt x="1315" y="864"/>
                </a:lnTo>
                <a:lnTo>
                  <a:pt x="1321" y="864"/>
                </a:lnTo>
                <a:lnTo>
                  <a:pt x="1321" y="864"/>
                </a:lnTo>
                <a:lnTo>
                  <a:pt x="1321" y="866"/>
                </a:lnTo>
                <a:lnTo>
                  <a:pt x="1321" y="870"/>
                </a:lnTo>
                <a:lnTo>
                  <a:pt x="1317" y="872"/>
                </a:lnTo>
                <a:lnTo>
                  <a:pt x="1317" y="872"/>
                </a:lnTo>
                <a:lnTo>
                  <a:pt x="1315" y="872"/>
                </a:lnTo>
                <a:lnTo>
                  <a:pt x="1315" y="870"/>
                </a:lnTo>
                <a:lnTo>
                  <a:pt x="1315" y="864"/>
                </a:lnTo>
                <a:lnTo>
                  <a:pt x="1315" y="86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2736850" y="5103813"/>
            <a:ext cx="1831975" cy="1677987"/>
          </a:xfrm>
          <a:custGeom>
            <a:avLst/>
            <a:gdLst/>
            <a:ahLst/>
            <a:cxnLst>
              <a:cxn ang="0">
                <a:pos x="1582" y="1328"/>
              </a:cxn>
              <a:cxn ang="0">
                <a:pos x="1536" y="1269"/>
              </a:cxn>
              <a:cxn ang="0">
                <a:pos x="1463" y="1208"/>
              </a:cxn>
              <a:cxn ang="0">
                <a:pos x="1370" y="1163"/>
              </a:cxn>
              <a:cxn ang="0">
                <a:pos x="1227" y="1107"/>
              </a:cxn>
              <a:cxn ang="0">
                <a:pos x="1132" y="1051"/>
              </a:cxn>
              <a:cxn ang="0">
                <a:pos x="1047" y="857"/>
              </a:cxn>
              <a:cxn ang="0">
                <a:pos x="1079" y="751"/>
              </a:cxn>
              <a:cxn ang="0">
                <a:pos x="1091" y="674"/>
              </a:cxn>
              <a:cxn ang="0">
                <a:pos x="1164" y="479"/>
              </a:cxn>
              <a:cxn ang="0">
                <a:pos x="1190" y="478"/>
              </a:cxn>
              <a:cxn ang="0">
                <a:pos x="1212" y="415"/>
              </a:cxn>
              <a:cxn ang="0">
                <a:pos x="1191" y="366"/>
              </a:cxn>
              <a:cxn ang="0">
                <a:pos x="1176" y="293"/>
              </a:cxn>
              <a:cxn ang="0">
                <a:pos x="1138" y="203"/>
              </a:cxn>
              <a:cxn ang="0">
                <a:pos x="1013" y="53"/>
              </a:cxn>
              <a:cxn ang="0">
                <a:pos x="867" y="8"/>
              </a:cxn>
              <a:cxn ang="0">
                <a:pos x="747" y="10"/>
              </a:cxn>
              <a:cxn ang="0">
                <a:pos x="620" y="63"/>
              </a:cxn>
              <a:cxn ang="0">
                <a:pos x="554" y="117"/>
              </a:cxn>
              <a:cxn ang="0">
                <a:pos x="511" y="189"/>
              </a:cxn>
              <a:cxn ang="0">
                <a:pos x="482" y="288"/>
              </a:cxn>
              <a:cxn ang="0">
                <a:pos x="475" y="396"/>
              </a:cxn>
              <a:cxn ang="0">
                <a:pos x="480" y="475"/>
              </a:cxn>
              <a:cxn ang="0">
                <a:pos x="483" y="547"/>
              </a:cxn>
              <a:cxn ang="0">
                <a:pos x="515" y="607"/>
              </a:cxn>
              <a:cxn ang="0">
                <a:pos x="537" y="672"/>
              </a:cxn>
              <a:cxn ang="0">
                <a:pos x="631" y="795"/>
              </a:cxn>
              <a:cxn ang="0">
                <a:pos x="537" y="1046"/>
              </a:cxn>
              <a:cxn ang="0">
                <a:pos x="421" y="1106"/>
              </a:cxn>
              <a:cxn ang="0">
                <a:pos x="119" y="1243"/>
              </a:cxn>
              <a:cxn ang="0">
                <a:pos x="1641" y="1503"/>
              </a:cxn>
              <a:cxn ang="0">
                <a:pos x="928" y="742"/>
              </a:cxn>
              <a:cxn ang="0">
                <a:pos x="886" y="719"/>
              </a:cxn>
              <a:cxn ang="0">
                <a:pos x="788" y="663"/>
              </a:cxn>
              <a:cxn ang="0">
                <a:pos x="790" y="664"/>
              </a:cxn>
              <a:cxn ang="0">
                <a:pos x="789" y="656"/>
              </a:cxn>
              <a:cxn ang="0">
                <a:pos x="789" y="622"/>
              </a:cxn>
              <a:cxn ang="0">
                <a:pos x="792" y="622"/>
              </a:cxn>
              <a:cxn ang="0">
                <a:pos x="1013" y="563"/>
              </a:cxn>
              <a:cxn ang="0">
                <a:pos x="870" y="720"/>
              </a:cxn>
              <a:cxn ang="0">
                <a:pos x="803" y="621"/>
              </a:cxn>
              <a:cxn ang="0">
                <a:pos x="793" y="622"/>
              </a:cxn>
              <a:cxn ang="0">
                <a:pos x="923" y="739"/>
              </a:cxn>
              <a:cxn ang="0">
                <a:pos x="928" y="741"/>
              </a:cxn>
              <a:cxn ang="0">
                <a:pos x="940" y="738"/>
              </a:cxn>
              <a:cxn ang="0">
                <a:pos x="979" y="627"/>
              </a:cxn>
              <a:cxn ang="0">
                <a:pos x="983" y="630"/>
              </a:cxn>
              <a:cxn ang="0">
                <a:pos x="665" y="454"/>
              </a:cxn>
              <a:cxn ang="0">
                <a:pos x="767" y="421"/>
              </a:cxn>
              <a:cxn ang="0">
                <a:pos x="755" y="412"/>
              </a:cxn>
              <a:cxn ang="0">
                <a:pos x="766" y="414"/>
              </a:cxn>
              <a:cxn ang="0">
                <a:pos x="1111" y="543"/>
              </a:cxn>
              <a:cxn ang="0">
                <a:pos x="1115" y="549"/>
              </a:cxn>
              <a:cxn ang="0">
                <a:pos x="1117" y="516"/>
              </a:cxn>
              <a:cxn ang="0">
                <a:pos x="1117" y="528"/>
              </a:cxn>
              <a:cxn ang="0">
                <a:pos x="1135" y="262"/>
              </a:cxn>
              <a:cxn ang="0">
                <a:pos x="1142" y="251"/>
              </a:cxn>
              <a:cxn ang="0">
                <a:pos x="1203" y="416"/>
              </a:cxn>
              <a:cxn ang="0">
                <a:pos x="136" y="1310"/>
              </a:cxn>
              <a:cxn ang="0">
                <a:pos x="137" y="1308"/>
              </a:cxn>
            </a:cxnLst>
            <a:rect l="0" t="0" r="r" b="b"/>
            <a:pathLst>
              <a:path w="1641" h="1503">
                <a:moveTo>
                  <a:pt x="1634" y="1456"/>
                </a:moveTo>
                <a:lnTo>
                  <a:pt x="1634" y="1456"/>
                </a:lnTo>
                <a:lnTo>
                  <a:pt x="1629" y="1446"/>
                </a:lnTo>
                <a:lnTo>
                  <a:pt x="1627" y="1437"/>
                </a:lnTo>
                <a:lnTo>
                  <a:pt x="1625" y="1416"/>
                </a:lnTo>
                <a:lnTo>
                  <a:pt x="1623" y="1407"/>
                </a:lnTo>
                <a:lnTo>
                  <a:pt x="1620" y="1398"/>
                </a:lnTo>
                <a:lnTo>
                  <a:pt x="1617" y="1391"/>
                </a:lnTo>
                <a:lnTo>
                  <a:pt x="1614" y="1388"/>
                </a:lnTo>
                <a:lnTo>
                  <a:pt x="1611" y="1385"/>
                </a:lnTo>
                <a:lnTo>
                  <a:pt x="1611" y="1385"/>
                </a:lnTo>
                <a:lnTo>
                  <a:pt x="1612" y="1384"/>
                </a:lnTo>
                <a:lnTo>
                  <a:pt x="1612" y="1382"/>
                </a:lnTo>
                <a:lnTo>
                  <a:pt x="1611" y="1378"/>
                </a:lnTo>
                <a:lnTo>
                  <a:pt x="1609" y="1375"/>
                </a:lnTo>
                <a:lnTo>
                  <a:pt x="1606" y="1373"/>
                </a:lnTo>
                <a:lnTo>
                  <a:pt x="1606" y="1373"/>
                </a:lnTo>
                <a:lnTo>
                  <a:pt x="1608" y="1373"/>
                </a:lnTo>
                <a:lnTo>
                  <a:pt x="1609" y="1372"/>
                </a:lnTo>
                <a:lnTo>
                  <a:pt x="1609" y="1372"/>
                </a:lnTo>
                <a:lnTo>
                  <a:pt x="1598" y="1352"/>
                </a:lnTo>
                <a:lnTo>
                  <a:pt x="1588" y="1333"/>
                </a:lnTo>
                <a:lnTo>
                  <a:pt x="1588" y="1333"/>
                </a:lnTo>
                <a:lnTo>
                  <a:pt x="1586" y="1333"/>
                </a:lnTo>
                <a:lnTo>
                  <a:pt x="1584" y="1335"/>
                </a:lnTo>
                <a:lnTo>
                  <a:pt x="1584" y="1335"/>
                </a:lnTo>
                <a:lnTo>
                  <a:pt x="1583" y="1332"/>
                </a:lnTo>
                <a:lnTo>
                  <a:pt x="1582" y="1330"/>
                </a:lnTo>
                <a:lnTo>
                  <a:pt x="1582" y="1328"/>
                </a:lnTo>
                <a:lnTo>
                  <a:pt x="1582" y="1327"/>
                </a:lnTo>
                <a:lnTo>
                  <a:pt x="1582" y="1327"/>
                </a:lnTo>
                <a:lnTo>
                  <a:pt x="1581" y="1325"/>
                </a:lnTo>
                <a:lnTo>
                  <a:pt x="1580" y="1325"/>
                </a:lnTo>
                <a:lnTo>
                  <a:pt x="1580" y="1324"/>
                </a:lnTo>
                <a:lnTo>
                  <a:pt x="1581" y="1323"/>
                </a:lnTo>
                <a:lnTo>
                  <a:pt x="1581" y="1323"/>
                </a:lnTo>
                <a:lnTo>
                  <a:pt x="1575" y="1318"/>
                </a:lnTo>
                <a:lnTo>
                  <a:pt x="1570" y="1312"/>
                </a:lnTo>
                <a:lnTo>
                  <a:pt x="1564" y="1303"/>
                </a:lnTo>
                <a:lnTo>
                  <a:pt x="1558" y="1299"/>
                </a:lnTo>
                <a:lnTo>
                  <a:pt x="1558" y="1299"/>
                </a:lnTo>
                <a:lnTo>
                  <a:pt x="1555" y="1298"/>
                </a:lnTo>
                <a:lnTo>
                  <a:pt x="1553" y="1294"/>
                </a:lnTo>
                <a:lnTo>
                  <a:pt x="1553" y="1294"/>
                </a:lnTo>
                <a:lnTo>
                  <a:pt x="1553" y="1291"/>
                </a:lnTo>
                <a:lnTo>
                  <a:pt x="1552" y="1288"/>
                </a:lnTo>
                <a:lnTo>
                  <a:pt x="1551" y="1287"/>
                </a:lnTo>
                <a:lnTo>
                  <a:pt x="1549" y="1287"/>
                </a:lnTo>
                <a:lnTo>
                  <a:pt x="1549" y="1287"/>
                </a:lnTo>
                <a:lnTo>
                  <a:pt x="1548" y="1287"/>
                </a:lnTo>
                <a:lnTo>
                  <a:pt x="1548" y="1286"/>
                </a:lnTo>
                <a:lnTo>
                  <a:pt x="1548" y="1286"/>
                </a:lnTo>
                <a:lnTo>
                  <a:pt x="1549" y="1284"/>
                </a:lnTo>
                <a:lnTo>
                  <a:pt x="1548" y="1283"/>
                </a:lnTo>
                <a:lnTo>
                  <a:pt x="1544" y="1279"/>
                </a:lnTo>
                <a:lnTo>
                  <a:pt x="1544" y="1279"/>
                </a:lnTo>
                <a:lnTo>
                  <a:pt x="1538" y="1272"/>
                </a:lnTo>
                <a:lnTo>
                  <a:pt x="1536" y="1269"/>
                </a:lnTo>
                <a:lnTo>
                  <a:pt x="1531" y="1267"/>
                </a:lnTo>
                <a:lnTo>
                  <a:pt x="1531" y="1267"/>
                </a:lnTo>
                <a:lnTo>
                  <a:pt x="1531" y="1263"/>
                </a:lnTo>
                <a:lnTo>
                  <a:pt x="1530" y="1262"/>
                </a:lnTo>
                <a:lnTo>
                  <a:pt x="1528" y="1262"/>
                </a:lnTo>
                <a:lnTo>
                  <a:pt x="1527" y="1260"/>
                </a:lnTo>
                <a:lnTo>
                  <a:pt x="1527" y="1260"/>
                </a:lnTo>
                <a:lnTo>
                  <a:pt x="1528" y="1258"/>
                </a:lnTo>
                <a:lnTo>
                  <a:pt x="1527" y="1256"/>
                </a:lnTo>
                <a:lnTo>
                  <a:pt x="1523" y="1252"/>
                </a:lnTo>
                <a:lnTo>
                  <a:pt x="1516" y="1248"/>
                </a:lnTo>
                <a:lnTo>
                  <a:pt x="1511" y="1245"/>
                </a:lnTo>
                <a:lnTo>
                  <a:pt x="1511" y="1245"/>
                </a:lnTo>
                <a:lnTo>
                  <a:pt x="1501" y="1234"/>
                </a:lnTo>
                <a:lnTo>
                  <a:pt x="1497" y="1230"/>
                </a:lnTo>
                <a:lnTo>
                  <a:pt x="1491" y="1226"/>
                </a:lnTo>
                <a:lnTo>
                  <a:pt x="1491" y="1226"/>
                </a:lnTo>
                <a:lnTo>
                  <a:pt x="1491" y="1225"/>
                </a:lnTo>
                <a:lnTo>
                  <a:pt x="1489" y="1223"/>
                </a:lnTo>
                <a:lnTo>
                  <a:pt x="1485" y="1220"/>
                </a:lnTo>
                <a:lnTo>
                  <a:pt x="1483" y="1220"/>
                </a:lnTo>
                <a:lnTo>
                  <a:pt x="1483" y="1220"/>
                </a:lnTo>
                <a:lnTo>
                  <a:pt x="1473" y="1213"/>
                </a:lnTo>
                <a:lnTo>
                  <a:pt x="1468" y="1211"/>
                </a:lnTo>
                <a:lnTo>
                  <a:pt x="1463" y="1210"/>
                </a:lnTo>
                <a:lnTo>
                  <a:pt x="1463" y="1210"/>
                </a:lnTo>
                <a:lnTo>
                  <a:pt x="1465" y="1209"/>
                </a:lnTo>
                <a:lnTo>
                  <a:pt x="1466" y="1209"/>
                </a:lnTo>
                <a:lnTo>
                  <a:pt x="1463" y="1208"/>
                </a:lnTo>
                <a:lnTo>
                  <a:pt x="1456" y="1205"/>
                </a:lnTo>
                <a:lnTo>
                  <a:pt x="1456" y="1205"/>
                </a:lnTo>
                <a:lnTo>
                  <a:pt x="1452" y="1203"/>
                </a:lnTo>
                <a:lnTo>
                  <a:pt x="1447" y="1200"/>
                </a:lnTo>
                <a:lnTo>
                  <a:pt x="1447" y="1200"/>
                </a:lnTo>
                <a:lnTo>
                  <a:pt x="1444" y="1198"/>
                </a:lnTo>
                <a:lnTo>
                  <a:pt x="1441" y="1197"/>
                </a:lnTo>
                <a:lnTo>
                  <a:pt x="1438" y="1195"/>
                </a:lnTo>
                <a:lnTo>
                  <a:pt x="1436" y="1196"/>
                </a:lnTo>
                <a:lnTo>
                  <a:pt x="1436" y="1196"/>
                </a:lnTo>
                <a:lnTo>
                  <a:pt x="1432" y="1194"/>
                </a:lnTo>
                <a:lnTo>
                  <a:pt x="1430" y="1192"/>
                </a:lnTo>
                <a:lnTo>
                  <a:pt x="1427" y="1189"/>
                </a:lnTo>
                <a:lnTo>
                  <a:pt x="1424" y="1188"/>
                </a:lnTo>
                <a:lnTo>
                  <a:pt x="1424" y="1188"/>
                </a:lnTo>
                <a:lnTo>
                  <a:pt x="1422" y="1186"/>
                </a:lnTo>
                <a:lnTo>
                  <a:pt x="1420" y="1183"/>
                </a:lnTo>
                <a:lnTo>
                  <a:pt x="1416" y="1183"/>
                </a:lnTo>
                <a:lnTo>
                  <a:pt x="1414" y="1183"/>
                </a:lnTo>
                <a:lnTo>
                  <a:pt x="1414" y="1183"/>
                </a:lnTo>
                <a:lnTo>
                  <a:pt x="1408" y="1179"/>
                </a:lnTo>
                <a:lnTo>
                  <a:pt x="1402" y="1175"/>
                </a:lnTo>
                <a:lnTo>
                  <a:pt x="1391" y="1171"/>
                </a:lnTo>
                <a:lnTo>
                  <a:pt x="1391" y="1171"/>
                </a:lnTo>
                <a:lnTo>
                  <a:pt x="1384" y="1170"/>
                </a:lnTo>
                <a:lnTo>
                  <a:pt x="1378" y="1166"/>
                </a:lnTo>
                <a:lnTo>
                  <a:pt x="1373" y="1164"/>
                </a:lnTo>
                <a:lnTo>
                  <a:pt x="1370" y="1163"/>
                </a:lnTo>
                <a:lnTo>
                  <a:pt x="1370" y="1163"/>
                </a:lnTo>
                <a:lnTo>
                  <a:pt x="1360" y="1159"/>
                </a:lnTo>
                <a:lnTo>
                  <a:pt x="1348" y="1156"/>
                </a:lnTo>
                <a:lnTo>
                  <a:pt x="1325" y="1151"/>
                </a:lnTo>
                <a:lnTo>
                  <a:pt x="1325" y="1151"/>
                </a:lnTo>
                <a:lnTo>
                  <a:pt x="1313" y="1147"/>
                </a:lnTo>
                <a:lnTo>
                  <a:pt x="1313" y="1147"/>
                </a:lnTo>
                <a:lnTo>
                  <a:pt x="1310" y="1147"/>
                </a:lnTo>
                <a:lnTo>
                  <a:pt x="1307" y="1144"/>
                </a:lnTo>
                <a:lnTo>
                  <a:pt x="1304" y="1143"/>
                </a:lnTo>
                <a:lnTo>
                  <a:pt x="1301" y="1143"/>
                </a:lnTo>
                <a:lnTo>
                  <a:pt x="1301" y="1143"/>
                </a:lnTo>
                <a:lnTo>
                  <a:pt x="1295" y="1140"/>
                </a:lnTo>
                <a:lnTo>
                  <a:pt x="1289" y="1137"/>
                </a:lnTo>
                <a:lnTo>
                  <a:pt x="1284" y="1135"/>
                </a:lnTo>
                <a:lnTo>
                  <a:pt x="1278" y="1132"/>
                </a:lnTo>
                <a:lnTo>
                  <a:pt x="1278" y="1132"/>
                </a:lnTo>
                <a:lnTo>
                  <a:pt x="1272" y="1128"/>
                </a:lnTo>
                <a:lnTo>
                  <a:pt x="1266" y="1126"/>
                </a:lnTo>
                <a:lnTo>
                  <a:pt x="1262" y="1122"/>
                </a:lnTo>
                <a:lnTo>
                  <a:pt x="1259" y="1121"/>
                </a:lnTo>
                <a:lnTo>
                  <a:pt x="1259" y="1119"/>
                </a:lnTo>
                <a:lnTo>
                  <a:pt x="1259" y="1119"/>
                </a:lnTo>
                <a:lnTo>
                  <a:pt x="1249" y="1117"/>
                </a:lnTo>
                <a:lnTo>
                  <a:pt x="1237" y="1113"/>
                </a:lnTo>
                <a:lnTo>
                  <a:pt x="1237" y="1113"/>
                </a:lnTo>
                <a:lnTo>
                  <a:pt x="1235" y="1110"/>
                </a:lnTo>
                <a:lnTo>
                  <a:pt x="1234" y="1109"/>
                </a:lnTo>
                <a:lnTo>
                  <a:pt x="1234" y="1109"/>
                </a:lnTo>
                <a:lnTo>
                  <a:pt x="1227" y="1107"/>
                </a:lnTo>
                <a:lnTo>
                  <a:pt x="1221" y="1106"/>
                </a:lnTo>
                <a:lnTo>
                  <a:pt x="1221" y="1106"/>
                </a:lnTo>
                <a:lnTo>
                  <a:pt x="1213" y="1102"/>
                </a:lnTo>
                <a:lnTo>
                  <a:pt x="1206" y="1096"/>
                </a:lnTo>
                <a:lnTo>
                  <a:pt x="1199" y="1091"/>
                </a:lnTo>
                <a:lnTo>
                  <a:pt x="1192" y="1087"/>
                </a:lnTo>
                <a:lnTo>
                  <a:pt x="1192" y="1087"/>
                </a:lnTo>
                <a:lnTo>
                  <a:pt x="1190" y="1083"/>
                </a:lnTo>
                <a:lnTo>
                  <a:pt x="1185" y="1080"/>
                </a:lnTo>
                <a:lnTo>
                  <a:pt x="1179" y="1076"/>
                </a:lnTo>
                <a:lnTo>
                  <a:pt x="1179" y="1076"/>
                </a:lnTo>
                <a:lnTo>
                  <a:pt x="1177" y="1075"/>
                </a:lnTo>
                <a:lnTo>
                  <a:pt x="1175" y="1074"/>
                </a:lnTo>
                <a:lnTo>
                  <a:pt x="1174" y="1073"/>
                </a:lnTo>
                <a:lnTo>
                  <a:pt x="1172" y="1072"/>
                </a:lnTo>
                <a:lnTo>
                  <a:pt x="1172" y="1072"/>
                </a:lnTo>
                <a:lnTo>
                  <a:pt x="1166" y="1068"/>
                </a:lnTo>
                <a:lnTo>
                  <a:pt x="1161" y="1065"/>
                </a:lnTo>
                <a:lnTo>
                  <a:pt x="1150" y="1059"/>
                </a:lnTo>
                <a:lnTo>
                  <a:pt x="1150" y="1059"/>
                </a:lnTo>
                <a:lnTo>
                  <a:pt x="1149" y="1058"/>
                </a:lnTo>
                <a:lnTo>
                  <a:pt x="1147" y="1058"/>
                </a:lnTo>
                <a:lnTo>
                  <a:pt x="1144" y="1057"/>
                </a:lnTo>
                <a:lnTo>
                  <a:pt x="1142" y="1055"/>
                </a:lnTo>
                <a:lnTo>
                  <a:pt x="1143" y="1054"/>
                </a:lnTo>
                <a:lnTo>
                  <a:pt x="1144" y="1053"/>
                </a:lnTo>
                <a:lnTo>
                  <a:pt x="1144" y="1053"/>
                </a:lnTo>
                <a:lnTo>
                  <a:pt x="1137" y="1052"/>
                </a:lnTo>
                <a:lnTo>
                  <a:pt x="1132" y="1051"/>
                </a:lnTo>
                <a:lnTo>
                  <a:pt x="1123" y="1047"/>
                </a:lnTo>
                <a:lnTo>
                  <a:pt x="1114" y="1044"/>
                </a:lnTo>
                <a:lnTo>
                  <a:pt x="1108" y="1043"/>
                </a:lnTo>
                <a:lnTo>
                  <a:pt x="1100" y="1042"/>
                </a:lnTo>
                <a:lnTo>
                  <a:pt x="1100" y="1042"/>
                </a:lnTo>
                <a:lnTo>
                  <a:pt x="1098" y="1040"/>
                </a:lnTo>
                <a:lnTo>
                  <a:pt x="1096" y="1040"/>
                </a:lnTo>
                <a:lnTo>
                  <a:pt x="1092" y="1040"/>
                </a:lnTo>
                <a:lnTo>
                  <a:pt x="1090" y="1039"/>
                </a:lnTo>
                <a:lnTo>
                  <a:pt x="1090" y="1039"/>
                </a:lnTo>
                <a:lnTo>
                  <a:pt x="1078" y="1032"/>
                </a:lnTo>
                <a:lnTo>
                  <a:pt x="1068" y="1023"/>
                </a:lnTo>
                <a:lnTo>
                  <a:pt x="1060" y="1013"/>
                </a:lnTo>
                <a:lnTo>
                  <a:pt x="1053" y="1000"/>
                </a:lnTo>
                <a:lnTo>
                  <a:pt x="1048" y="986"/>
                </a:lnTo>
                <a:lnTo>
                  <a:pt x="1046" y="970"/>
                </a:lnTo>
                <a:lnTo>
                  <a:pt x="1045" y="953"/>
                </a:lnTo>
                <a:lnTo>
                  <a:pt x="1045" y="933"/>
                </a:lnTo>
                <a:lnTo>
                  <a:pt x="1045" y="933"/>
                </a:lnTo>
                <a:lnTo>
                  <a:pt x="1046" y="931"/>
                </a:lnTo>
                <a:lnTo>
                  <a:pt x="1046" y="926"/>
                </a:lnTo>
                <a:lnTo>
                  <a:pt x="1046" y="919"/>
                </a:lnTo>
                <a:lnTo>
                  <a:pt x="1046" y="895"/>
                </a:lnTo>
                <a:lnTo>
                  <a:pt x="1046" y="895"/>
                </a:lnTo>
                <a:lnTo>
                  <a:pt x="1047" y="893"/>
                </a:lnTo>
                <a:lnTo>
                  <a:pt x="1047" y="888"/>
                </a:lnTo>
                <a:lnTo>
                  <a:pt x="1047" y="880"/>
                </a:lnTo>
                <a:lnTo>
                  <a:pt x="1047" y="857"/>
                </a:lnTo>
                <a:lnTo>
                  <a:pt x="1047" y="857"/>
                </a:lnTo>
                <a:lnTo>
                  <a:pt x="1048" y="854"/>
                </a:lnTo>
                <a:lnTo>
                  <a:pt x="1048" y="850"/>
                </a:lnTo>
                <a:lnTo>
                  <a:pt x="1048" y="841"/>
                </a:lnTo>
                <a:lnTo>
                  <a:pt x="1048" y="841"/>
                </a:lnTo>
                <a:lnTo>
                  <a:pt x="1048" y="834"/>
                </a:lnTo>
                <a:lnTo>
                  <a:pt x="1048" y="831"/>
                </a:lnTo>
                <a:lnTo>
                  <a:pt x="1049" y="827"/>
                </a:lnTo>
                <a:lnTo>
                  <a:pt x="1049" y="827"/>
                </a:lnTo>
                <a:lnTo>
                  <a:pt x="1052" y="825"/>
                </a:lnTo>
                <a:lnTo>
                  <a:pt x="1052" y="822"/>
                </a:lnTo>
                <a:lnTo>
                  <a:pt x="1052" y="822"/>
                </a:lnTo>
                <a:lnTo>
                  <a:pt x="1057" y="813"/>
                </a:lnTo>
                <a:lnTo>
                  <a:pt x="1063" y="804"/>
                </a:lnTo>
                <a:lnTo>
                  <a:pt x="1063" y="804"/>
                </a:lnTo>
                <a:lnTo>
                  <a:pt x="1064" y="803"/>
                </a:lnTo>
                <a:lnTo>
                  <a:pt x="1066" y="801"/>
                </a:lnTo>
                <a:lnTo>
                  <a:pt x="1066" y="801"/>
                </a:lnTo>
                <a:lnTo>
                  <a:pt x="1067" y="797"/>
                </a:lnTo>
                <a:lnTo>
                  <a:pt x="1067" y="796"/>
                </a:lnTo>
                <a:lnTo>
                  <a:pt x="1068" y="795"/>
                </a:lnTo>
                <a:lnTo>
                  <a:pt x="1068" y="795"/>
                </a:lnTo>
                <a:lnTo>
                  <a:pt x="1075" y="781"/>
                </a:lnTo>
                <a:lnTo>
                  <a:pt x="1076" y="773"/>
                </a:lnTo>
                <a:lnTo>
                  <a:pt x="1077" y="764"/>
                </a:lnTo>
                <a:lnTo>
                  <a:pt x="1077" y="764"/>
                </a:lnTo>
                <a:lnTo>
                  <a:pt x="1078" y="761"/>
                </a:lnTo>
                <a:lnTo>
                  <a:pt x="1079" y="758"/>
                </a:lnTo>
                <a:lnTo>
                  <a:pt x="1079" y="751"/>
                </a:lnTo>
                <a:lnTo>
                  <a:pt x="1079" y="751"/>
                </a:lnTo>
                <a:lnTo>
                  <a:pt x="1081" y="750"/>
                </a:lnTo>
                <a:lnTo>
                  <a:pt x="1081" y="747"/>
                </a:lnTo>
                <a:lnTo>
                  <a:pt x="1081" y="746"/>
                </a:lnTo>
                <a:lnTo>
                  <a:pt x="1082" y="745"/>
                </a:lnTo>
                <a:lnTo>
                  <a:pt x="1082" y="745"/>
                </a:lnTo>
                <a:lnTo>
                  <a:pt x="1082" y="739"/>
                </a:lnTo>
                <a:lnTo>
                  <a:pt x="1083" y="736"/>
                </a:lnTo>
                <a:lnTo>
                  <a:pt x="1084" y="734"/>
                </a:lnTo>
                <a:lnTo>
                  <a:pt x="1084" y="728"/>
                </a:lnTo>
                <a:lnTo>
                  <a:pt x="1084" y="728"/>
                </a:lnTo>
                <a:lnTo>
                  <a:pt x="1085" y="728"/>
                </a:lnTo>
                <a:lnTo>
                  <a:pt x="1085" y="727"/>
                </a:lnTo>
                <a:lnTo>
                  <a:pt x="1085" y="727"/>
                </a:lnTo>
                <a:lnTo>
                  <a:pt x="1085" y="723"/>
                </a:lnTo>
                <a:lnTo>
                  <a:pt x="1085" y="721"/>
                </a:lnTo>
                <a:lnTo>
                  <a:pt x="1086" y="719"/>
                </a:lnTo>
                <a:lnTo>
                  <a:pt x="1086" y="716"/>
                </a:lnTo>
                <a:lnTo>
                  <a:pt x="1086" y="715"/>
                </a:lnTo>
                <a:lnTo>
                  <a:pt x="1086" y="715"/>
                </a:lnTo>
                <a:lnTo>
                  <a:pt x="1087" y="714"/>
                </a:lnTo>
                <a:lnTo>
                  <a:pt x="1087" y="712"/>
                </a:lnTo>
                <a:lnTo>
                  <a:pt x="1087" y="707"/>
                </a:lnTo>
                <a:lnTo>
                  <a:pt x="1087" y="707"/>
                </a:lnTo>
                <a:lnTo>
                  <a:pt x="1087" y="697"/>
                </a:lnTo>
                <a:lnTo>
                  <a:pt x="1089" y="685"/>
                </a:lnTo>
                <a:lnTo>
                  <a:pt x="1089" y="674"/>
                </a:lnTo>
                <a:lnTo>
                  <a:pt x="1089" y="674"/>
                </a:lnTo>
                <a:lnTo>
                  <a:pt x="1090" y="674"/>
                </a:lnTo>
                <a:lnTo>
                  <a:pt x="1091" y="674"/>
                </a:lnTo>
                <a:lnTo>
                  <a:pt x="1092" y="672"/>
                </a:lnTo>
                <a:lnTo>
                  <a:pt x="1093" y="671"/>
                </a:lnTo>
                <a:lnTo>
                  <a:pt x="1093" y="671"/>
                </a:lnTo>
                <a:lnTo>
                  <a:pt x="1098" y="671"/>
                </a:lnTo>
                <a:lnTo>
                  <a:pt x="1102" y="670"/>
                </a:lnTo>
                <a:lnTo>
                  <a:pt x="1111" y="667"/>
                </a:lnTo>
                <a:lnTo>
                  <a:pt x="1117" y="662"/>
                </a:lnTo>
                <a:lnTo>
                  <a:pt x="1123" y="656"/>
                </a:lnTo>
                <a:lnTo>
                  <a:pt x="1123" y="656"/>
                </a:lnTo>
                <a:lnTo>
                  <a:pt x="1129" y="640"/>
                </a:lnTo>
                <a:lnTo>
                  <a:pt x="1132" y="623"/>
                </a:lnTo>
                <a:lnTo>
                  <a:pt x="1139" y="587"/>
                </a:lnTo>
                <a:lnTo>
                  <a:pt x="1144" y="550"/>
                </a:lnTo>
                <a:lnTo>
                  <a:pt x="1151" y="513"/>
                </a:lnTo>
                <a:lnTo>
                  <a:pt x="1151" y="513"/>
                </a:lnTo>
                <a:lnTo>
                  <a:pt x="1152" y="508"/>
                </a:lnTo>
                <a:lnTo>
                  <a:pt x="1152" y="501"/>
                </a:lnTo>
                <a:lnTo>
                  <a:pt x="1151" y="486"/>
                </a:lnTo>
                <a:lnTo>
                  <a:pt x="1151" y="486"/>
                </a:lnTo>
                <a:lnTo>
                  <a:pt x="1154" y="486"/>
                </a:lnTo>
                <a:lnTo>
                  <a:pt x="1154" y="484"/>
                </a:lnTo>
                <a:lnTo>
                  <a:pt x="1152" y="481"/>
                </a:lnTo>
                <a:lnTo>
                  <a:pt x="1154" y="481"/>
                </a:lnTo>
                <a:lnTo>
                  <a:pt x="1154" y="481"/>
                </a:lnTo>
                <a:lnTo>
                  <a:pt x="1156" y="484"/>
                </a:lnTo>
                <a:lnTo>
                  <a:pt x="1158" y="483"/>
                </a:lnTo>
                <a:lnTo>
                  <a:pt x="1160" y="481"/>
                </a:lnTo>
                <a:lnTo>
                  <a:pt x="1164" y="479"/>
                </a:lnTo>
                <a:lnTo>
                  <a:pt x="1164" y="479"/>
                </a:lnTo>
                <a:lnTo>
                  <a:pt x="1168" y="480"/>
                </a:lnTo>
                <a:lnTo>
                  <a:pt x="1172" y="481"/>
                </a:lnTo>
                <a:lnTo>
                  <a:pt x="1172" y="481"/>
                </a:lnTo>
                <a:lnTo>
                  <a:pt x="1174" y="480"/>
                </a:lnTo>
                <a:lnTo>
                  <a:pt x="1175" y="479"/>
                </a:lnTo>
                <a:lnTo>
                  <a:pt x="1176" y="476"/>
                </a:lnTo>
                <a:lnTo>
                  <a:pt x="1177" y="473"/>
                </a:lnTo>
                <a:lnTo>
                  <a:pt x="1177" y="472"/>
                </a:lnTo>
                <a:lnTo>
                  <a:pt x="1177" y="472"/>
                </a:lnTo>
                <a:lnTo>
                  <a:pt x="1181" y="471"/>
                </a:lnTo>
                <a:lnTo>
                  <a:pt x="1183" y="472"/>
                </a:lnTo>
                <a:lnTo>
                  <a:pt x="1188" y="478"/>
                </a:lnTo>
                <a:lnTo>
                  <a:pt x="1188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6"/>
                </a:lnTo>
                <a:lnTo>
                  <a:pt x="1190" y="476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0" y="478"/>
                </a:lnTo>
                <a:lnTo>
                  <a:pt x="1194" y="478"/>
                </a:lnTo>
                <a:lnTo>
                  <a:pt x="1197" y="476"/>
                </a:lnTo>
                <a:lnTo>
                  <a:pt x="1200" y="474"/>
                </a:lnTo>
                <a:lnTo>
                  <a:pt x="1203" y="472"/>
                </a:lnTo>
                <a:lnTo>
                  <a:pt x="1204" y="468"/>
                </a:lnTo>
                <a:lnTo>
                  <a:pt x="1205" y="465"/>
                </a:lnTo>
                <a:lnTo>
                  <a:pt x="1204" y="463"/>
                </a:lnTo>
                <a:lnTo>
                  <a:pt x="1200" y="460"/>
                </a:lnTo>
                <a:lnTo>
                  <a:pt x="1200" y="458"/>
                </a:lnTo>
                <a:lnTo>
                  <a:pt x="1200" y="458"/>
                </a:lnTo>
                <a:lnTo>
                  <a:pt x="1205" y="457"/>
                </a:lnTo>
                <a:lnTo>
                  <a:pt x="1206" y="454"/>
                </a:lnTo>
                <a:lnTo>
                  <a:pt x="1206" y="453"/>
                </a:lnTo>
                <a:lnTo>
                  <a:pt x="1206" y="453"/>
                </a:lnTo>
                <a:lnTo>
                  <a:pt x="1207" y="452"/>
                </a:lnTo>
                <a:lnTo>
                  <a:pt x="1207" y="451"/>
                </a:lnTo>
                <a:lnTo>
                  <a:pt x="1206" y="450"/>
                </a:lnTo>
                <a:lnTo>
                  <a:pt x="1206" y="448"/>
                </a:lnTo>
                <a:lnTo>
                  <a:pt x="1206" y="448"/>
                </a:lnTo>
                <a:lnTo>
                  <a:pt x="1210" y="446"/>
                </a:lnTo>
                <a:lnTo>
                  <a:pt x="1211" y="446"/>
                </a:lnTo>
                <a:lnTo>
                  <a:pt x="1212" y="448"/>
                </a:lnTo>
                <a:lnTo>
                  <a:pt x="1212" y="448"/>
                </a:lnTo>
                <a:lnTo>
                  <a:pt x="1213" y="438"/>
                </a:lnTo>
                <a:lnTo>
                  <a:pt x="1212" y="429"/>
                </a:lnTo>
                <a:lnTo>
                  <a:pt x="1212" y="421"/>
                </a:lnTo>
                <a:lnTo>
                  <a:pt x="1212" y="415"/>
                </a:lnTo>
                <a:lnTo>
                  <a:pt x="1212" y="415"/>
                </a:lnTo>
                <a:lnTo>
                  <a:pt x="1213" y="414"/>
                </a:lnTo>
                <a:lnTo>
                  <a:pt x="1213" y="413"/>
                </a:lnTo>
                <a:lnTo>
                  <a:pt x="1213" y="413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11"/>
                </a:lnTo>
                <a:lnTo>
                  <a:pt x="1203" y="409"/>
                </a:lnTo>
                <a:lnTo>
                  <a:pt x="1203" y="409"/>
                </a:lnTo>
                <a:lnTo>
                  <a:pt x="1203" y="400"/>
                </a:lnTo>
                <a:lnTo>
                  <a:pt x="1203" y="396"/>
                </a:lnTo>
                <a:lnTo>
                  <a:pt x="1202" y="392"/>
                </a:lnTo>
                <a:lnTo>
                  <a:pt x="1202" y="392"/>
                </a:lnTo>
                <a:lnTo>
                  <a:pt x="1197" y="404"/>
                </a:lnTo>
                <a:lnTo>
                  <a:pt x="1194" y="408"/>
                </a:lnTo>
                <a:lnTo>
                  <a:pt x="1190" y="414"/>
                </a:lnTo>
                <a:lnTo>
                  <a:pt x="1190" y="414"/>
                </a:lnTo>
                <a:lnTo>
                  <a:pt x="1190" y="412"/>
                </a:lnTo>
                <a:lnTo>
                  <a:pt x="1189" y="411"/>
                </a:lnTo>
                <a:lnTo>
                  <a:pt x="1187" y="408"/>
                </a:lnTo>
                <a:lnTo>
                  <a:pt x="1187" y="408"/>
                </a:lnTo>
                <a:lnTo>
                  <a:pt x="1188" y="398"/>
                </a:lnTo>
                <a:lnTo>
                  <a:pt x="1189" y="389"/>
                </a:lnTo>
                <a:lnTo>
                  <a:pt x="1190" y="378"/>
                </a:lnTo>
                <a:lnTo>
                  <a:pt x="1191" y="366"/>
                </a:lnTo>
                <a:lnTo>
                  <a:pt x="1191" y="362"/>
                </a:lnTo>
                <a:lnTo>
                  <a:pt x="1191" y="362"/>
                </a:lnTo>
                <a:lnTo>
                  <a:pt x="1191" y="358"/>
                </a:lnTo>
                <a:lnTo>
                  <a:pt x="1190" y="354"/>
                </a:lnTo>
                <a:lnTo>
                  <a:pt x="1190" y="354"/>
                </a:lnTo>
                <a:lnTo>
                  <a:pt x="1191" y="353"/>
                </a:lnTo>
                <a:lnTo>
                  <a:pt x="1190" y="351"/>
                </a:lnTo>
                <a:lnTo>
                  <a:pt x="1190" y="351"/>
                </a:lnTo>
                <a:lnTo>
                  <a:pt x="1190" y="347"/>
                </a:lnTo>
                <a:lnTo>
                  <a:pt x="1188" y="345"/>
                </a:lnTo>
                <a:lnTo>
                  <a:pt x="1188" y="345"/>
                </a:lnTo>
                <a:lnTo>
                  <a:pt x="1190" y="338"/>
                </a:lnTo>
                <a:lnTo>
                  <a:pt x="1192" y="330"/>
                </a:lnTo>
                <a:lnTo>
                  <a:pt x="1194" y="322"/>
                </a:lnTo>
                <a:lnTo>
                  <a:pt x="1194" y="317"/>
                </a:lnTo>
                <a:lnTo>
                  <a:pt x="1192" y="311"/>
                </a:lnTo>
                <a:lnTo>
                  <a:pt x="1192" y="311"/>
                </a:lnTo>
                <a:lnTo>
                  <a:pt x="1190" y="311"/>
                </a:lnTo>
                <a:lnTo>
                  <a:pt x="1189" y="314"/>
                </a:lnTo>
                <a:lnTo>
                  <a:pt x="1188" y="315"/>
                </a:lnTo>
                <a:lnTo>
                  <a:pt x="1187" y="316"/>
                </a:lnTo>
                <a:lnTo>
                  <a:pt x="1183" y="316"/>
                </a:lnTo>
                <a:lnTo>
                  <a:pt x="1183" y="316"/>
                </a:lnTo>
                <a:lnTo>
                  <a:pt x="1183" y="313"/>
                </a:lnTo>
                <a:lnTo>
                  <a:pt x="1182" y="310"/>
                </a:lnTo>
                <a:lnTo>
                  <a:pt x="1179" y="307"/>
                </a:lnTo>
                <a:lnTo>
                  <a:pt x="1179" y="303"/>
                </a:lnTo>
                <a:lnTo>
                  <a:pt x="1179" y="303"/>
                </a:lnTo>
                <a:lnTo>
                  <a:pt x="1176" y="293"/>
                </a:lnTo>
                <a:lnTo>
                  <a:pt x="1174" y="284"/>
                </a:lnTo>
                <a:lnTo>
                  <a:pt x="1174" y="283"/>
                </a:lnTo>
                <a:lnTo>
                  <a:pt x="1174" y="283"/>
                </a:lnTo>
                <a:lnTo>
                  <a:pt x="1164" y="255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30"/>
                </a:lnTo>
                <a:lnTo>
                  <a:pt x="1151" y="228"/>
                </a:lnTo>
                <a:lnTo>
                  <a:pt x="1151" y="228"/>
                </a:lnTo>
                <a:lnTo>
                  <a:pt x="1151" y="228"/>
                </a:lnTo>
                <a:lnTo>
                  <a:pt x="1151" y="228"/>
                </a:lnTo>
                <a:lnTo>
                  <a:pt x="1147" y="220"/>
                </a:lnTo>
                <a:lnTo>
                  <a:pt x="1144" y="215"/>
                </a:lnTo>
                <a:lnTo>
                  <a:pt x="1144" y="215"/>
                </a:lnTo>
                <a:lnTo>
                  <a:pt x="1144" y="213"/>
                </a:lnTo>
                <a:lnTo>
                  <a:pt x="1143" y="211"/>
                </a:lnTo>
                <a:lnTo>
                  <a:pt x="1139" y="206"/>
                </a:lnTo>
                <a:lnTo>
                  <a:pt x="1139" y="206"/>
                </a:lnTo>
                <a:lnTo>
                  <a:pt x="1139" y="204"/>
                </a:lnTo>
                <a:lnTo>
                  <a:pt x="1138" y="203"/>
                </a:lnTo>
                <a:lnTo>
                  <a:pt x="1136" y="201"/>
                </a:lnTo>
                <a:lnTo>
                  <a:pt x="1136" y="201"/>
                </a:lnTo>
                <a:lnTo>
                  <a:pt x="1131" y="193"/>
                </a:lnTo>
                <a:lnTo>
                  <a:pt x="1127" y="186"/>
                </a:lnTo>
                <a:lnTo>
                  <a:pt x="1120" y="170"/>
                </a:lnTo>
                <a:lnTo>
                  <a:pt x="1113" y="153"/>
                </a:lnTo>
                <a:lnTo>
                  <a:pt x="1108" y="145"/>
                </a:lnTo>
                <a:lnTo>
                  <a:pt x="1104" y="138"/>
                </a:lnTo>
                <a:lnTo>
                  <a:pt x="1104" y="138"/>
                </a:lnTo>
                <a:lnTo>
                  <a:pt x="1100" y="135"/>
                </a:lnTo>
                <a:lnTo>
                  <a:pt x="1099" y="133"/>
                </a:lnTo>
                <a:lnTo>
                  <a:pt x="1098" y="130"/>
                </a:lnTo>
                <a:lnTo>
                  <a:pt x="1098" y="130"/>
                </a:lnTo>
                <a:lnTo>
                  <a:pt x="1096" y="123"/>
                </a:lnTo>
                <a:lnTo>
                  <a:pt x="1091" y="117"/>
                </a:lnTo>
                <a:lnTo>
                  <a:pt x="1082" y="106"/>
                </a:lnTo>
                <a:lnTo>
                  <a:pt x="1082" y="106"/>
                </a:lnTo>
                <a:lnTo>
                  <a:pt x="1079" y="106"/>
                </a:lnTo>
                <a:lnTo>
                  <a:pt x="1079" y="104"/>
                </a:lnTo>
                <a:lnTo>
                  <a:pt x="1079" y="104"/>
                </a:lnTo>
                <a:lnTo>
                  <a:pt x="1071" y="95"/>
                </a:lnTo>
                <a:lnTo>
                  <a:pt x="1061" y="87"/>
                </a:lnTo>
                <a:lnTo>
                  <a:pt x="1040" y="74"/>
                </a:lnTo>
                <a:lnTo>
                  <a:pt x="1040" y="74"/>
                </a:lnTo>
                <a:lnTo>
                  <a:pt x="1031" y="66"/>
                </a:lnTo>
                <a:lnTo>
                  <a:pt x="1025" y="62"/>
                </a:lnTo>
                <a:lnTo>
                  <a:pt x="1019" y="59"/>
                </a:lnTo>
                <a:lnTo>
                  <a:pt x="1019" y="59"/>
                </a:lnTo>
                <a:lnTo>
                  <a:pt x="1013" y="53"/>
                </a:lnTo>
                <a:lnTo>
                  <a:pt x="1006" y="48"/>
                </a:lnTo>
                <a:lnTo>
                  <a:pt x="996" y="46"/>
                </a:lnTo>
                <a:lnTo>
                  <a:pt x="987" y="43"/>
                </a:lnTo>
                <a:lnTo>
                  <a:pt x="986" y="43"/>
                </a:lnTo>
                <a:lnTo>
                  <a:pt x="986" y="43"/>
                </a:lnTo>
                <a:lnTo>
                  <a:pt x="972" y="38"/>
                </a:lnTo>
                <a:lnTo>
                  <a:pt x="971" y="38"/>
                </a:lnTo>
                <a:lnTo>
                  <a:pt x="971" y="38"/>
                </a:lnTo>
                <a:lnTo>
                  <a:pt x="961" y="36"/>
                </a:lnTo>
                <a:lnTo>
                  <a:pt x="951" y="33"/>
                </a:lnTo>
                <a:lnTo>
                  <a:pt x="942" y="30"/>
                </a:lnTo>
                <a:lnTo>
                  <a:pt x="931" y="27"/>
                </a:lnTo>
                <a:lnTo>
                  <a:pt x="931" y="27"/>
                </a:lnTo>
                <a:lnTo>
                  <a:pt x="923" y="24"/>
                </a:lnTo>
                <a:lnTo>
                  <a:pt x="913" y="23"/>
                </a:lnTo>
                <a:lnTo>
                  <a:pt x="905" y="22"/>
                </a:lnTo>
                <a:lnTo>
                  <a:pt x="897" y="20"/>
                </a:lnTo>
                <a:lnTo>
                  <a:pt x="897" y="20"/>
                </a:lnTo>
                <a:lnTo>
                  <a:pt x="890" y="17"/>
                </a:lnTo>
                <a:lnTo>
                  <a:pt x="882" y="15"/>
                </a:lnTo>
                <a:lnTo>
                  <a:pt x="882" y="15"/>
                </a:lnTo>
                <a:lnTo>
                  <a:pt x="880" y="15"/>
                </a:lnTo>
                <a:lnTo>
                  <a:pt x="879" y="15"/>
                </a:lnTo>
                <a:lnTo>
                  <a:pt x="878" y="14"/>
                </a:lnTo>
                <a:lnTo>
                  <a:pt x="875" y="14"/>
                </a:lnTo>
                <a:lnTo>
                  <a:pt x="875" y="14"/>
                </a:lnTo>
                <a:lnTo>
                  <a:pt x="874" y="12"/>
                </a:lnTo>
                <a:lnTo>
                  <a:pt x="872" y="10"/>
                </a:lnTo>
                <a:lnTo>
                  <a:pt x="867" y="8"/>
                </a:lnTo>
                <a:lnTo>
                  <a:pt x="867" y="8"/>
                </a:lnTo>
                <a:lnTo>
                  <a:pt x="859" y="6"/>
                </a:lnTo>
                <a:lnTo>
                  <a:pt x="855" y="5"/>
                </a:lnTo>
                <a:lnTo>
                  <a:pt x="849" y="5"/>
                </a:lnTo>
                <a:lnTo>
                  <a:pt x="849" y="5"/>
                </a:lnTo>
                <a:lnTo>
                  <a:pt x="842" y="2"/>
                </a:lnTo>
                <a:lnTo>
                  <a:pt x="837" y="2"/>
                </a:lnTo>
                <a:lnTo>
                  <a:pt x="834" y="3"/>
                </a:lnTo>
                <a:lnTo>
                  <a:pt x="834" y="3"/>
                </a:lnTo>
                <a:lnTo>
                  <a:pt x="815" y="1"/>
                </a:lnTo>
                <a:lnTo>
                  <a:pt x="806" y="0"/>
                </a:lnTo>
                <a:lnTo>
                  <a:pt x="795" y="1"/>
                </a:lnTo>
                <a:lnTo>
                  <a:pt x="795" y="1"/>
                </a:lnTo>
                <a:lnTo>
                  <a:pt x="792" y="1"/>
                </a:lnTo>
                <a:lnTo>
                  <a:pt x="790" y="3"/>
                </a:lnTo>
                <a:lnTo>
                  <a:pt x="785" y="6"/>
                </a:lnTo>
                <a:lnTo>
                  <a:pt x="785" y="6"/>
                </a:lnTo>
                <a:lnTo>
                  <a:pt x="782" y="5"/>
                </a:lnTo>
                <a:lnTo>
                  <a:pt x="778" y="3"/>
                </a:lnTo>
                <a:lnTo>
                  <a:pt x="778" y="3"/>
                </a:lnTo>
                <a:lnTo>
                  <a:pt x="774" y="3"/>
                </a:lnTo>
                <a:lnTo>
                  <a:pt x="769" y="5"/>
                </a:lnTo>
                <a:lnTo>
                  <a:pt x="766" y="7"/>
                </a:lnTo>
                <a:lnTo>
                  <a:pt x="762" y="7"/>
                </a:lnTo>
                <a:lnTo>
                  <a:pt x="762" y="7"/>
                </a:lnTo>
                <a:lnTo>
                  <a:pt x="762" y="7"/>
                </a:lnTo>
                <a:lnTo>
                  <a:pt x="754" y="8"/>
                </a:lnTo>
                <a:lnTo>
                  <a:pt x="751" y="9"/>
                </a:lnTo>
                <a:lnTo>
                  <a:pt x="747" y="10"/>
                </a:lnTo>
                <a:lnTo>
                  <a:pt x="747" y="10"/>
                </a:lnTo>
                <a:lnTo>
                  <a:pt x="744" y="12"/>
                </a:lnTo>
                <a:lnTo>
                  <a:pt x="742" y="13"/>
                </a:lnTo>
                <a:lnTo>
                  <a:pt x="736" y="15"/>
                </a:lnTo>
                <a:lnTo>
                  <a:pt x="736" y="15"/>
                </a:lnTo>
                <a:lnTo>
                  <a:pt x="730" y="16"/>
                </a:lnTo>
                <a:lnTo>
                  <a:pt x="722" y="17"/>
                </a:lnTo>
                <a:lnTo>
                  <a:pt x="708" y="23"/>
                </a:lnTo>
                <a:lnTo>
                  <a:pt x="708" y="23"/>
                </a:lnTo>
                <a:lnTo>
                  <a:pt x="705" y="23"/>
                </a:lnTo>
                <a:lnTo>
                  <a:pt x="702" y="24"/>
                </a:lnTo>
                <a:lnTo>
                  <a:pt x="702" y="24"/>
                </a:lnTo>
                <a:lnTo>
                  <a:pt x="699" y="24"/>
                </a:lnTo>
                <a:lnTo>
                  <a:pt x="697" y="25"/>
                </a:lnTo>
                <a:lnTo>
                  <a:pt x="692" y="29"/>
                </a:lnTo>
                <a:lnTo>
                  <a:pt x="692" y="29"/>
                </a:lnTo>
                <a:lnTo>
                  <a:pt x="690" y="29"/>
                </a:lnTo>
                <a:lnTo>
                  <a:pt x="687" y="30"/>
                </a:lnTo>
                <a:lnTo>
                  <a:pt x="684" y="32"/>
                </a:lnTo>
                <a:lnTo>
                  <a:pt x="684" y="32"/>
                </a:lnTo>
                <a:lnTo>
                  <a:pt x="683" y="32"/>
                </a:lnTo>
                <a:lnTo>
                  <a:pt x="680" y="33"/>
                </a:lnTo>
                <a:lnTo>
                  <a:pt x="677" y="39"/>
                </a:lnTo>
                <a:lnTo>
                  <a:pt x="677" y="39"/>
                </a:lnTo>
                <a:lnTo>
                  <a:pt x="665" y="46"/>
                </a:lnTo>
                <a:lnTo>
                  <a:pt x="654" y="52"/>
                </a:lnTo>
                <a:lnTo>
                  <a:pt x="628" y="63"/>
                </a:lnTo>
                <a:lnTo>
                  <a:pt x="620" y="63"/>
                </a:lnTo>
                <a:lnTo>
                  <a:pt x="620" y="63"/>
                </a:lnTo>
                <a:lnTo>
                  <a:pt x="617" y="63"/>
                </a:lnTo>
                <a:lnTo>
                  <a:pt x="614" y="65"/>
                </a:lnTo>
                <a:lnTo>
                  <a:pt x="611" y="66"/>
                </a:lnTo>
                <a:lnTo>
                  <a:pt x="609" y="68"/>
                </a:lnTo>
                <a:lnTo>
                  <a:pt x="607" y="74"/>
                </a:lnTo>
                <a:lnTo>
                  <a:pt x="604" y="80"/>
                </a:lnTo>
                <a:lnTo>
                  <a:pt x="604" y="80"/>
                </a:lnTo>
                <a:lnTo>
                  <a:pt x="602" y="80"/>
                </a:lnTo>
                <a:lnTo>
                  <a:pt x="601" y="81"/>
                </a:lnTo>
                <a:lnTo>
                  <a:pt x="601" y="83"/>
                </a:lnTo>
                <a:lnTo>
                  <a:pt x="599" y="84"/>
                </a:lnTo>
                <a:lnTo>
                  <a:pt x="599" y="84"/>
                </a:lnTo>
                <a:lnTo>
                  <a:pt x="594" y="87"/>
                </a:lnTo>
                <a:lnTo>
                  <a:pt x="589" y="91"/>
                </a:lnTo>
                <a:lnTo>
                  <a:pt x="587" y="96"/>
                </a:lnTo>
                <a:lnTo>
                  <a:pt x="586" y="100"/>
                </a:lnTo>
                <a:lnTo>
                  <a:pt x="585" y="100"/>
                </a:lnTo>
                <a:lnTo>
                  <a:pt x="585" y="100"/>
                </a:lnTo>
                <a:lnTo>
                  <a:pt x="574" y="105"/>
                </a:lnTo>
                <a:lnTo>
                  <a:pt x="566" y="110"/>
                </a:lnTo>
                <a:lnTo>
                  <a:pt x="566" y="110"/>
                </a:lnTo>
                <a:lnTo>
                  <a:pt x="564" y="110"/>
                </a:lnTo>
                <a:lnTo>
                  <a:pt x="564" y="111"/>
                </a:lnTo>
                <a:lnTo>
                  <a:pt x="563" y="111"/>
                </a:lnTo>
                <a:lnTo>
                  <a:pt x="563" y="111"/>
                </a:lnTo>
                <a:lnTo>
                  <a:pt x="560" y="112"/>
                </a:lnTo>
                <a:lnTo>
                  <a:pt x="558" y="113"/>
                </a:lnTo>
                <a:lnTo>
                  <a:pt x="555" y="114"/>
                </a:lnTo>
                <a:lnTo>
                  <a:pt x="554" y="117"/>
                </a:lnTo>
                <a:lnTo>
                  <a:pt x="552" y="117"/>
                </a:lnTo>
                <a:lnTo>
                  <a:pt x="552" y="117"/>
                </a:lnTo>
                <a:lnTo>
                  <a:pt x="550" y="118"/>
                </a:lnTo>
                <a:lnTo>
                  <a:pt x="547" y="120"/>
                </a:lnTo>
                <a:lnTo>
                  <a:pt x="544" y="122"/>
                </a:lnTo>
                <a:lnTo>
                  <a:pt x="542" y="125"/>
                </a:lnTo>
                <a:lnTo>
                  <a:pt x="542" y="125"/>
                </a:lnTo>
                <a:lnTo>
                  <a:pt x="539" y="128"/>
                </a:lnTo>
                <a:lnTo>
                  <a:pt x="535" y="133"/>
                </a:lnTo>
                <a:lnTo>
                  <a:pt x="535" y="133"/>
                </a:lnTo>
                <a:lnTo>
                  <a:pt x="533" y="134"/>
                </a:lnTo>
                <a:lnTo>
                  <a:pt x="532" y="136"/>
                </a:lnTo>
                <a:lnTo>
                  <a:pt x="529" y="141"/>
                </a:lnTo>
                <a:lnTo>
                  <a:pt x="529" y="142"/>
                </a:lnTo>
                <a:lnTo>
                  <a:pt x="529" y="142"/>
                </a:lnTo>
                <a:lnTo>
                  <a:pt x="527" y="145"/>
                </a:lnTo>
                <a:lnTo>
                  <a:pt x="525" y="149"/>
                </a:lnTo>
                <a:lnTo>
                  <a:pt x="525" y="149"/>
                </a:lnTo>
                <a:lnTo>
                  <a:pt x="522" y="153"/>
                </a:lnTo>
                <a:lnTo>
                  <a:pt x="520" y="159"/>
                </a:lnTo>
                <a:lnTo>
                  <a:pt x="520" y="159"/>
                </a:lnTo>
                <a:lnTo>
                  <a:pt x="519" y="164"/>
                </a:lnTo>
                <a:lnTo>
                  <a:pt x="518" y="168"/>
                </a:lnTo>
                <a:lnTo>
                  <a:pt x="518" y="168"/>
                </a:lnTo>
                <a:lnTo>
                  <a:pt x="515" y="171"/>
                </a:lnTo>
                <a:lnTo>
                  <a:pt x="514" y="173"/>
                </a:lnTo>
                <a:lnTo>
                  <a:pt x="514" y="181"/>
                </a:lnTo>
                <a:lnTo>
                  <a:pt x="514" y="181"/>
                </a:lnTo>
                <a:lnTo>
                  <a:pt x="511" y="189"/>
                </a:lnTo>
                <a:lnTo>
                  <a:pt x="509" y="197"/>
                </a:lnTo>
                <a:lnTo>
                  <a:pt x="509" y="197"/>
                </a:lnTo>
                <a:lnTo>
                  <a:pt x="506" y="198"/>
                </a:lnTo>
                <a:lnTo>
                  <a:pt x="505" y="200"/>
                </a:lnTo>
                <a:lnTo>
                  <a:pt x="504" y="205"/>
                </a:lnTo>
                <a:lnTo>
                  <a:pt x="504" y="205"/>
                </a:lnTo>
                <a:lnTo>
                  <a:pt x="503" y="209"/>
                </a:lnTo>
                <a:lnTo>
                  <a:pt x="502" y="211"/>
                </a:lnTo>
                <a:lnTo>
                  <a:pt x="499" y="213"/>
                </a:lnTo>
                <a:lnTo>
                  <a:pt x="498" y="217"/>
                </a:lnTo>
                <a:lnTo>
                  <a:pt x="498" y="217"/>
                </a:lnTo>
                <a:lnTo>
                  <a:pt x="496" y="220"/>
                </a:lnTo>
                <a:lnTo>
                  <a:pt x="494" y="225"/>
                </a:lnTo>
                <a:lnTo>
                  <a:pt x="490" y="235"/>
                </a:lnTo>
                <a:lnTo>
                  <a:pt x="488" y="247"/>
                </a:lnTo>
                <a:lnTo>
                  <a:pt x="485" y="258"/>
                </a:lnTo>
                <a:lnTo>
                  <a:pt x="485" y="262"/>
                </a:lnTo>
                <a:lnTo>
                  <a:pt x="485" y="262"/>
                </a:lnTo>
                <a:lnTo>
                  <a:pt x="483" y="268"/>
                </a:lnTo>
                <a:lnTo>
                  <a:pt x="484" y="271"/>
                </a:lnTo>
                <a:lnTo>
                  <a:pt x="485" y="273"/>
                </a:lnTo>
                <a:lnTo>
                  <a:pt x="485" y="273"/>
                </a:lnTo>
                <a:lnTo>
                  <a:pt x="485" y="280"/>
                </a:lnTo>
                <a:lnTo>
                  <a:pt x="485" y="283"/>
                </a:lnTo>
                <a:lnTo>
                  <a:pt x="485" y="285"/>
                </a:lnTo>
                <a:lnTo>
                  <a:pt x="485" y="285"/>
                </a:lnTo>
                <a:lnTo>
                  <a:pt x="484" y="288"/>
                </a:lnTo>
                <a:lnTo>
                  <a:pt x="483" y="290"/>
                </a:lnTo>
                <a:lnTo>
                  <a:pt x="482" y="288"/>
                </a:lnTo>
                <a:lnTo>
                  <a:pt x="482" y="288"/>
                </a:lnTo>
                <a:lnTo>
                  <a:pt x="483" y="292"/>
                </a:lnTo>
                <a:lnTo>
                  <a:pt x="483" y="294"/>
                </a:lnTo>
                <a:lnTo>
                  <a:pt x="482" y="299"/>
                </a:lnTo>
                <a:lnTo>
                  <a:pt x="480" y="303"/>
                </a:lnTo>
                <a:lnTo>
                  <a:pt x="480" y="306"/>
                </a:lnTo>
                <a:lnTo>
                  <a:pt x="482" y="309"/>
                </a:lnTo>
                <a:lnTo>
                  <a:pt x="482" y="310"/>
                </a:lnTo>
                <a:lnTo>
                  <a:pt x="482" y="310"/>
                </a:lnTo>
                <a:lnTo>
                  <a:pt x="481" y="314"/>
                </a:lnTo>
                <a:lnTo>
                  <a:pt x="480" y="317"/>
                </a:lnTo>
                <a:lnTo>
                  <a:pt x="480" y="321"/>
                </a:lnTo>
                <a:lnTo>
                  <a:pt x="480" y="321"/>
                </a:lnTo>
                <a:lnTo>
                  <a:pt x="479" y="324"/>
                </a:lnTo>
                <a:lnTo>
                  <a:pt x="479" y="328"/>
                </a:lnTo>
                <a:lnTo>
                  <a:pt x="479" y="337"/>
                </a:lnTo>
                <a:lnTo>
                  <a:pt x="479" y="337"/>
                </a:lnTo>
                <a:lnTo>
                  <a:pt x="477" y="340"/>
                </a:lnTo>
                <a:lnTo>
                  <a:pt x="475" y="343"/>
                </a:lnTo>
                <a:lnTo>
                  <a:pt x="474" y="346"/>
                </a:lnTo>
                <a:lnTo>
                  <a:pt x="475" y="348"/>
                </a:lnTo>
                <a:lnTo>
                  <a:pt x="475" y="348"/>
                </a:lnTo>
                <a:lnTo>
                  <a:pt x="474" y="352"/>
                </a:lnTo>
                <a:lnTo>
                  <a:pt x="473" y="354"/>
                </a:lnTo>
                <a:lnTo>
                  <a:pt x="469" y="358"/>
                </a:lnTo>
                <a:lnTo>
                  <a:pt x="469" y="358"/>
                </a:lnTo>
                <a:lnTo>
                  <a:pt x="473" y="371"/>
                </a:lnTo>
                <a:lnTo>
                  <a:pt x="474" y="383"/>
                </a:lnTo>
                <a:lnTo>
                  <a:pt x="475" y="396"/>
                </a:lnTo>
                <a:lnTo>
                  <a:pt x="477" y="408"/>
                </a:lnTo>
                <a:lnTo>
                  <a:pt x="477" y="408"/>
                </a:lnTo>
                <a:lnTo>
                  <a:pt x="475" y="408"/>
                </a:lnTo>
                <a:lnTo>
                  <a:pt x="475" y="409"/>
                </a:lnTo>
                <a:lnTo>
                  <a:pt x="476" y="413"/>
                </a:lnTo>
                <a:lnTo>
                  <a:pt x="477" y="415"/>
                </a:lnTo>
                <a:lnTo>
                  <a:pt x="479" y="415"/>
                </a:lnTo>
                <a:lnTo>
                  <a:pt x="479" y="414"/>
                </a:lnTo>
                <a:lnTo>
                  <a:pt x="479" y="414"/>
                </a:lnTo>
                <a:lnTo>
                  <a:pt x="480" y="421"/>
                </a:lnTo>
                <a:lnTo>
                  <a:pt x="483" y="429"/>
                </a:lnTo>
                <a:lnTo>
                  <a:pt x="487" y="438"/>
                </a:lnTo>
                <a:lnTo>
                  <a:pt x="488" y="450"/>
                </a:lnTo>
                <a:lnTo>
                  <a:pt x="488" y="450"/>
                </a:lnTo>
                <a:lnTo>
                  <a:pt x="487" y="450"/>
                </a:lnTo>
                <a:lnTo>
                  <a:pt x="487" y="451"/>
                </a:lnTo>
                <a:lnTo>
                  <a:pt x="487" y="454"/>
                </a:lnTo>
                <a:lnTo>
                  <a:pt x="487" y="454"/>
                </a:lnTo>
                <a:lnTo>
                  <a:pt x="485" y="456"/>
                </a:lnTo>
                <a:lnTo>
                  <a:pt x="485" y="456"/>
                </a:lnTo>
                <a:lnTo>
                  <a:pt x="485" y="461"/>
                </a:lnTo>
                <a:lnTo>
                  <a:pt x="485" y="461"/>
                </a:lnTo>
                <a:lnTo>
                  <a:pt x="483" y="466"/>
                </a:lnTo>
                <a:lnTo>
                  <a:pt x="481" y="471"/>
                </a:lnTo>
                <a:lnTo>
                  <a:pt x="481" y="472"/>
                </a:lnTo>
                <a:lnTo>
                  <a:pt x="481" y="472"/>
                </a:lnTo>
                <a:lnTo>
                  <a:pt x="481" y="473"/>
                </a:lnTo>
                <a:lnTo>
                  <a:pt x="480" y="474"/>
                </a:lnTo>
                <a:lnTo>
                  <a:pt x="480" y="475"/>
                </a:lnTo>
                <a:lnTo>
                  <a:pt x="480" y="478"/>
                </a:lnTo>
                <a:lnTo>
                  <a:pt x="480" y="478"/>
                </a:lnTo>
                <a:lnTo>
                  <a:pt x="479" y="482"/>
                </a:lnTo>
                <a:lnTo>
                  <a:pt x="479" y="484"/>
                </a:lnTo>
                <a:lnTo>
                  <a:pt x="479" y="487"/>
                </a:lnTo>
                <a:lnTo>
                  <a:pt x="479" y="490"/>
                </a:lnTo>
                <a:lnTo>
                  <a:pt x="479" y="490"/>
                </a:lnTo>
                <a:lnTo>
                  <a:pt x="474" y="495"/>
                </a:lnTo>
                <a:lnTo>
                  <a:pt x="472" y="501"/>
                </a:lnTo>
                <a:lnTo>
                  <a:pt x="472" y="501"/>
                </a:lnTo>
                <a:lnTo>
                  <a:pt x="475" y="506"/>
                </a:lnTo>
                <a:lnTo>
                  <a:pt x="476" y="512"/>
                </a:lnTo>
                <a:lnTo>
                  <a:pt x="476" y="516"/>
                </a:lnTo>
                <a:lnTo>
                  <a:pt x="475" y="518"/>
                </a:lnTo>
                <a:lnTo>
                  <a:pt x="473" y="519"/>
                </a:lnTo>
                <a:lnTo>
                  <a:pt x="469" y="520"/>
                </a:lnTo>
                <a:lnTo>
                  <a:pt x="469" y="520"/>
                </a:lnTo>
                <a:lnTo>
                  <a:pt x="471" y="523"/>
                </a:lnTo>
                <a:lnTo>
                  <a:pt x="472" y="525"/>
                </a:lnTo>
                <a:lnTo>
                  <a:pt x="475" y="528"/>
                </a:lnTo>
                <a:lnTo>
                  <a:pt x="479" y="532"/>
                </a:lnTo>
                <a:lnTo>
                  <a:pt x="481" y="534"/>
                </a:lnTo>
                <a:lnTo>
                  <a:pt x="482" y="536"/>
                </a:lnTo>
                <a:lnTo>
                  <a:pt x="482" y="536"/>
                </a:lnTo>
                <a:lnTo>
                  <a:pt x="482" y="541"/>
                </a:lnTo>
                <a:lnTo>
                  <a:pt x="481" y="544"/>
                </a:lnTo>
                <a:lnTo>
                  <a:pt x="481" y="547"/>
                </a:lnTo>
                <a:lnTo>
                  <a:pt x="482" y="548"/>
                </a:lnTo>
                <a:lnTo>
                  <a:pt x="483" y="547"/>
                </a:lnTo>
                <a:lnTo>
                  <a:pt x="483" y="547"/>
                </a:lnTo>
                <a:lnTo>
                  <a:pt x="482" y="548"/>
                </a:lnTo>
                <a:lnTo>
                  <a:pt x="482" y="549"/>
                </a:lnTo>
                <a:lnTo>
                  <a:pt x="483" y="550"/>
                </a:lnTo>
                <a:lnTo>
                  <a:pt x="485" y="551"/>
                </a:lnTo>
                <a:lnTo>
                  <a:pt x="487" y="553"/>
                </a:lnTo>
                <a:lnTo>
                  <a:pt x="487" y="553"/>
                </a:lnTo>
                <a:lnTo>
                  <a:pt x="487" y="554"/>
                </a:lnTo>
                <a:lnTo>
                  <a:pt x="487" y="557"/>
                </a:lnTo>
                <a:lnTo>
                  <a:pt x="487" y="557"/>
                </a:lnTo>
                <a:lnTo>
                  <a:pt x="488" y="558"/>
                </a:lnTo>
                <a:lnTo>
                  <a:pt x="489" y="558"/>
                </a:lnTo>
                <a:lnTo>
                  <a:pt x="490" y="561"/>
                </a:lnTo>
                <a:lnTo>
                  <a:pt x="489" y="563"/>
                </a:lnTo>
                <a:lnTo>
                  <a:pt x="489" y="563"/>
                </a:lnTo>
                <a:lnTo>
                  <a:pt x="492" y="568"/>
                </a:lnTo>
                <a:lnTo>
                  <a:pt x="495" y="571"/>
                </a:lnTo>
                <a:lnTo>
                  <a:pt x="502" y="577"/>
                </a:lnTo>
                <a:lnTo>
                  <a:pt x="502" y="577"/>
                </a:lnTo>
                <a:lnTo>
                  <a:pt x="502" y="589"/>
                </a:lnTo>
                <a:lnTo>
                  <a:pt x="503" y="594"/>
                </a:lnTo>
                <a:lnTo>
                  <a:pt x="505" y="599"/>
                </a:lnTo>
                <a:lnTo>
                  <a:pt x="505" y="599"/>
                </a:lnTo>
                <a:lnTo>
                  <a:pt x="507" y="601"/>
                </a:lnTo>
                <a:lnTo>
                  <a:pt x="511" y="604"/>
                </a:lnTo>
                <a:lnTo>
                  <a:pt x="513" y="607"/>
                </a:lnTo>
                <a:lnTo>
                  <a:pt x="514" y="607"/>
                </a:lnTo>
                <a:lnTo>
                  <a:pt x="515" y="607"/>
                </a:lnTo>
                <a:lnTo>
                  <a:pt x="515" y="607"/>
                </a:lnTo>
                <a:lnTo>
                  <a:pt x="517" y="608"/>
                </a:lnTo>
                <a:lnTo>
                  <a:pt x="518" y="610"/>
                </a:lnTo>
                <a:lnTo>
                  <a:pt x="521" y="614"/>
                </a:lnTo>
                <a:lnTo>
                  <a:pt x="530" y="618"/>
                </a:lnTo>
                <a:lnTo>
                  <a:pt x="530" y="618"/>
                </a:lnTo>
                <a:lnTo>
                  <a:pt x="534" y="625"/>
                </a:lnTo>
                <a:lnTo>
                  <a:pt x="535" y="629"/>
                </a:lnTo>
                <a:lnTo>
                  <a:pt x="536" y="632"/>
                </a:lnTo>
                <a:lnTo>
                  <a:pt x="536" y="632"/>
                </a:lnTo>
                <a:lnTo>
                  <a:pt x="536" y="633"/>
                </a:lnTo>
                <a:lnTo>
                  <a:pt x="537" y="636"/>
                </a:lnTo>
                <a:lnTo>
                  <a:pt x="537" y="636"/>
                </a:lnTo>
                <a:lnTo>
                  <a:pt x="539" y="640"/>
                </a:lnTo>
                <a:lnTo>
                  <a:pt x="540" y="642"/>
                </a:lnTo>
                <a:lnTo>
                  <a:pt x="540" y="645"/>
                </a:lnTo>
                <a:lnTo>
                  <a:pt x="540" y="645"/>
                </a:lnTo>
                <a:lnTo>
                  <a:pt x="539" y="649"/>
                </a:lnTo>
                <a:lnTo>
                  <a:pt x="537" y="652"/>
                </a:lnTo>
                <a:lnTo>
                  <a:pt x="537" y="652"/>
                </a:lnTo>
                <a:lnTo>
                  <a:pt x="536" y="652"/>
                </a:lnTo>
                <a:lnTo>
                  <a:pt x="536" y="653"/>
                </a:lnTo>
                <a:lnTo>
                  <a:pt x="536" y="653"/>
                </a:lnTo>
                <a:lnTo>
                  <a:pt x="537" y="659"/>
                </a:lnTo>
                <a:lnTo>
                  <a:pt x="539" y="663"/>
                </a:lnTo>
                <a:lnTo>
                  <a:pt x="539" y="663"/>
                </a:lnTo>
                <a:lnTo>
                  <a:pt x="539" y="667"/>
                </a:lnTo>
                <a:lnTo>
                  <a:pt x="537" y="669"/>
                </a:lnTo>
                <a:lnTo>
                  <a:pt x="537" y="669"/>
                </a:lnTo>
                <a:lnTo>
                  <a:pt x="537" y="672"/>
                </a:lnTo>
                <a:lnTo>
                  <a:pt x="537" y="676"/>
                </a:lnTo>
                <a:lnTo>
                  <a:pt x="540" y="682"/>
                </a:lnTo>
                <a:lnTo>
                  <a:pt x="540" y="682"/>
                </a:lnTo>
                <a:lnTo>
                  <a:pt x="542" y="685"/>
                </a:lnTo>
                <a:lnTo>
                  <a:pt x="542" y="685"/>
                </a:lnTo>
                <a:lnTo>
                  <a:pt x="542" y="689"/>
                </a:lnTo>
                <a:lnTo>
                  <a:pt x="543" y="694"/>
                </a:lnTo>
                <a:lnTo>
                  <a:pt x="545" y="696"/>
                </a:lnTo>
                <a:lnTo>
                  <a:pt x="547" y="698"/>
                </a:lnTo>
                <a:lnTo>
                  <a:pt x="550" y="698"/>
                </a:lnTo>
                <a:lnTo>
                  <a:pt x="552" y="698"/>
                </a:lnTo>
                <a:lnTo>
                  <a:pt x="555" y="698"/>
                </a:lnTo>
                <a:lnTo>
                  <a:pt x="555" y="698"/>
                </a:lnTo>
                <a:lnTo>
                  <a:pt x="562" y="704"/>
                </a:lnTo>
                <a:lnTo>
                  <a:pt x="570" y="709"/>
                </a:lnTo>
                <a:lnTo>
                  <a:pt x="587" y="720"/>
                </a:lnTo>
                <a:lnTo>
                  <a:pt x="587" y="720"/>
                </a:lnTo>
                <a:lnTo>
                  <a:pt x="588" y="720"/>
                </a:lnTo>
                <a:lnTo>
                  <a:pt x="589" y="720"/>
                </a:lnTo>
                <a:lnTo>
                  <a:pt x="590" y="721"/>
                </a:lnTo>
                <a:lnTo>
                  <a:pt x="593" y="721"/>
                </a:lnTo>
                <a:lnTo>
                  <a:pt x="593" y="721"/>
                </a:lnTo>
                <a:lnTo>
                  <a:pt x="601" y="729"/>
                </a:lnTo>
                <a:lnTo>
                  <a:pt x="609" y="737"/>
                </a:lnTo>
                <a:lnTo>
                  <a:pt x="616" y="747"/>
                </a:lnTo>
                <a:lnTo>
                  <a:pt x="622" y="758"/>
                </a:lnTo>
                <a:lnTo>
                  <a:pt x="622" y="758"/>
                </a:lnTo>
                <a:lnTo>
                  <a:pt x="626" y="775"/>
                </a:lnTo>
                <a:lnTo>
                  <a:pt x="631" y="795"/>
                </a:lnTo>
                <a:lnTo>
                  <a:pt x="633" y="817"/>
                </a:lnTo>
                <a:lnTo>
                  <a:pt x="634" y="841"/>
                </a:lnTo>
                <a:lnTo>
                  <a:pt x="634" y="841"/>
                </a:lnTo>
                <a:lnTo>
                  <a:pt x="637" y="890"/>
                </a:lnTo>
                <a:lnTo>
                  <a:pt x="637" y="915"/>
                </a:lnTo>
                <a:lnTo>
                  <a:pt x="635" y="938"/>
                </a:lnTo>
                <a:lnTo>
                  <a:pt x="633" y="959"/>
                </a:lnTo>
                <a:lnTo>
                  <a:pt x="631" y="969"/>
                </a:lnTo>
                <a:lnTo>
                  <a:pt x="627" y="979"/>
                </a:lnTo>
                <a:lnTo>
                  <a:pt x="624" y="989"/>
                </a:lnTo>
                <a:lnTo>
                  <a:pt x="619" y="997"/>
                </a:lnTo>
                <a:lnTo>
                  <a:pt x="615" y="1005"/>
                </a:lnTo>
                <a:lnTo>
                  <a:pt x="608" y="1012"/>
                </a:lnTo>
                <a:lnTo>
                  <a:pt x="608" y="1012"/>
                </a:lnTo>
                <a:lnTo>
                  <a:pt x="601" y="1012"/>
                </a:lnTo>
                <a:lnTo>
                  <a:pt x="594" y="1014"/>
                </a:lnTo>
                <a:lnTo>
                  <a:pt x="589" y="1017"/>
                </a:lnTo>
                <a:lnTo>
                  <a:pt x="584" y="1021"/>
                </a:lnTo>
                <a:lnTo>
                  <a:pt x="575" y="1030"/>
                </a:lnTo>
                <a:lnTo>
                  <a:pt x="571" y="1035"/>
                </a:lnTo>
                <a:lnTo>
                  <a:pt x="566" y="1037"/>
                </a:lnTo>
                <a:lnTo>
                  <a:pt x="566" y="1037"/>
                </a:lnTo>
                <a:lnTo>
                  <a:pt x="558" y="1040"/>
                </a:lnTo>
                <a:lnTo>
                  <a:pt x="551" y="1042"/>
                </a:lnTo>
                <a:lnTo>
                  <a:pt x="544" y="1043"/>
                </a:lnTo>
                <a:lnTo>
                  <a:pt x="537" y="1044"/>
                </a:lnTo>
                <a:lnTo>
                  <a:pt x="537" y="1044"/>
                </a:lnTo>
                <a:lnTo>
                  <a:pt x="537" y="1046"/>
                </a:lnTo>
                <a:lnTo>
                  <a:pt x="537" y="1046"/>
                </a:lnTo>
                <a:lnTo>
                  <a:pt x="539" y="1045"/>
                </a:lnTo>
                <a:lnTo>
                  <a:pt x="540" y="1044"/>
                </a:lnTo>
                <a:lnTo>
                  <a:pt x="540" y="1044"/>
                </a:lnTo>
                <a:lnTo>
                  <a:pt x="541" y="1044"/>
                </a:lnTo>
                <a:lnTo>
                  <a:pt x="541" y="1045"/>
                </a:lnTo>
                <a:lnTo>
                  <a:pt x="539" y="1047"/>
                </a:lnTo>
                <a:lnTo>
                  <a:pt x="535" y="1050"/>
                </a:lnTo>
                <a:lnTo>
                  <a:pt x="534" y="1051"/>
                </a:lnTo>
                <a:lnTo>
                  <a:pt x="534" y="1052"/>
                </a:lnTo>
                <a:lnTo>
                  <a:pt x="534" y="1052"/>
                </a:lnTo>
                <a:lnTo>
                  <a:pt x="529" y="1057"/>
                </a:lnTo>
                <a:lnTo>
                  <a:pt x="528" y="1059"/>
                </a:lnTo>
                <a:lnTo>
                  <a:pt x="526" y="1061"/>
                </a:lnTo>
                <a:lnTo>
                  <a:pt x="526" y="1061"/>
                </a:lnTo>
                <a:lnTo>
                  <a:pt x="521" y="1062"/>
                </a:lnTo>
                <a:lnTo>
                  <a:pt x="517" y="1065"/>
                </a:lnTo>
                <a:lnTo>
                  <a:pt x="512" y="1066"/>
                </a:lnTo>
                <a:lnTo>
                  <a:pt x="507" y="1066"/>
                </a:lnTo>
                <a:lnTo>
                  <a:pt x="507" y="1066"/>
                </a:lnTo>
                <a:lnTo>
                  <a:pt x="495" y="1073"/>
                </a:lnTo>
                <a:lnTo>
                  <a:pt x="482" y="1080"/>
                </a:lnTo>
                <a:lnTo>
                  <a:pt x="476" y="1083"/>
                </a:lnTo>
                <a:lnTo>
                  <a:pt x="469" y="1087"/>
                </a:lnTo>
                <a:lnTo>
                  <a:pt x="461" y="1088"/>
                </a:lnTo>
                <a:lnTo>
                  <a:pt x="453" y="1089"/>
                </a:lnTo>
                <a:lnTo>
                  <a:pt x="453" y="1089"/>
                </a:lnTo>
                <a:lnTo>
                  <a:pt x="436" y="1097"/>
                </a:lnTo>
                <a:lnTo>
                  <a:pt x="421" y="1106"/>
                </a:lnTo>
                <a:lnTo>
                  <a:pt x="421" y="1106"/>
                </a:lnTo>
                <a:lnTo>
                  <a:pt x="413" y="1111"/>
                </a:lnTo>
                <a:lnTo>
                  <a:pt x="405" y="1114"/>
                </a:lnTo>
                <a:lnTo>
                  <a:pt x="386" y="1120"/>
                </a:lnTo>
                <a:lnTo>
                  <a:pt x="367" y="1125"/>
                </a:lnTo>
                <a:lnTo>
                  <a:pt x="345" y="1130"/>
                </a:lnTo>
                <a:lnTo>
                  <a:pt x="345" y="1130"/>
                </a:lnTo>
                <a:lnTo>
                  <a:pt x="332" y="1135"/>
                </a:lnTo>
                <a:lnTo>
                  <a:pt x="321" y="1141"/>
                </a:lnTo>
                <a:lnTo>
                  <a:pt x="309" y="1147"/>
                </a:lnTo>
                <a:lnTo>
                  <a:pt x="296" y="1151"/>
                </a:lnTo>
                <a:lnTo>
                  <a:pt x="296" y="1151"/>
                </a:lnTo>
                <a:lnTo>
                  <a:pt x="259" y="1164"/>
                </a:lnTo>
                <a:lnTo>
                  <a:pt x="221" y="1178"/>
                </a:lnTo>
                <a:lnTo>
                  <a:pt x="204" y="1185"/>
                </a:lnTo>
                <a:lnTo>
                  <a:pt x="186" y="1193"/>
                </a:lnTo>
                <a:lnTo>
                  <a:pt x="170" y="1201"/>
                </a:lnTo>
                <a:lnTo>
                  <a:pt x="155" y="1211"/>
                </a:lnTo>
                <a:lnTo>
                  <a:pt x="155" y="1211"/>
                </a:lnTo>
                <a:lnTo>
                  <a:pt x="151" y="1211"/>
                </a:lnTo>
                <a:lnTo>
                  <a:pt x="150" y="1212"/>
                </a:lnTo>
                <a:lnTo>
                  <a:pt x="148" y="1215"/>
                </a:lnTo>
                <a:lnTo>
                  <a:pt x="148" y="1217"/>
                </a:lnTo>
                <a:lnTo>
                  <a:pt x="148" y="1217"/>
                </a:lnTo>
                <a:lnTo>
                  <a:pt x="143" y="1219"/>
                </a:lnTo>
                <a:lnTo>
                  <a:pt x="140" y="1223"/>
                </a:lnTo>
                <a:lnTo>
                  <a:pt x="133" y="1230"/>
                </a:lnTo>
                <a:lnTo>
                  <a:pt x="127" y="1238"/>
                </a:lnTo>
                <a:lnTo>
                  <a:pt x="123" y="1241"/>
                </a:lnTo>
                <a:lnTo>
                  <a:pt x="119" y="1243"/>
                </a:lnTo>
                <a:lnTo>
                  <a:pt x="119" y="1243"/>
                </a:lnTo>
                <a:lnTo>
                  <a:pt x="114" y="1245"/>
                </a:lnTo>
                <a:lnTo>
                  <a:pt x="113" y="1247"/>
                </a:lnTo>
                <a:lnTo>
                  <a:pt x="112" y="1249"/>
                </a:lnTo>
                <a:lnTo>
                  <a:pt x="112" y="1249"/>
                </a:lnTo>
                <a:lnTo>
                  <a:pt x="103" y="1256"/>
                </a:lnTo>
                <a:lnTo>
                  <a:pt x="101" y="1256"/>
                </a:lnTo>
                <a:lnTo>
                  <a:pt x="101" y="1256"/>
                </a:lnTo>
                <a:lnTo>
                  <a:pt x="100" y="1260"/>
                </a:lnTo>
                <a:lnTo>
                  <a:pt x="99" y="1262"/>
                </a:lnTo>
                <a:lnTo>
                  <a:pt x="99" y="1262"/>
                </a:lnTo>
                <a:lnTo>
                  <a:pt x="96" y="1264"/>
                </a:lnTo>
                <a:lnTo>
                  <a:pt x="93" y="1267"/>
                </a:lnTo>
                <a:lnTo>
                  <a:pt x="88" y="1272"/>
                </a:lnTo>
                <a:lnTo>
                  <a:pt x="83" y="1279"/>
                </a:lnTo>
                <a:lnTo>
                  <a:pt x="77" y="1284"/>
                </a:lnTo>
                <a:lnTo>
                  <a:pt x="77" y="1284"/>
                </a:lnTo>
                <a:lnTo>
                  <a:pt x="74" y="1293"/>
                </a:lnTo>
                <a:lnTo>
                  <a:pt x="69" y="1301"/>
                </a:lnTo>
                <a:lnTo>
                  <a:pt x="59" y="1316"/>
                </a:lnTo>
                <a:lnTo>
                  <a:pt x="59" y="1316"/>
                </a:lnTo>
                <a:lnTo>
                  <a:pt x="51" y="1332"/>
                </a:lnTo>
                <a:lnTo>
                  <a:pt x="46" y="1340"/>
                </a:lnTo>
                <a:lnTo>
                  <a:pt x="42" y="1348"/>
                </a:lnTo>
                <a:lnTo>
                  <a:pt x="42" y="1348"/>
                </a:lnTo>
                <a:lnTo>
                  <a:pt x="20" y="1425"/>
                </a:lnTo>
                <a:lnTo>
                  <a:pt x="9" y="1464"/>
                </a:lnTo>
                <a:lnTo>
                  <a:pt x="0" y="1503"/>
                </a:lnTo>
                <a:lnTo>
                  <a:pt x="1641" y="1503"/>
                </a:lnTo>
                <a:lnTo>
                  <a:pt x="1641" y="1503"/>
                </a:lnTo>
                <a:lnTo>
                  <a:pt x="1641" y="1497"/>
                </a:lnTo>
                <a:lnTo>
                  <a:pt x="1640" y="1490"/>
                </a:lnTo>
                <a:lnTo>
                  <a:pt x="1638" y="1479"/>
                </a:lnTo>
                <a:lnTo>
                  <a:pt x="1635" y="1467"/>
                </a:lnTo>
                <a:lnTo>
                  <a:pt x="1634" y="1461"/>
                </a:lnTo>
                <a:lnTo>
                  <a:pt x="1634" y="1456"/>
                </a:lnTo>
                <a:lnTo>
                  <a:pt x="1634" y="1456"/>
                </a:lnTo>
                <a:close/>
                <a:moveTo>
                  <a:pt x="661" y="454"/>
                </a:moveTo>
                <a:lnTo>
                  <a:pt x="661" y="454"/>
                </a:lnTo>
                <a:lnTo>
                  <a:pt x="660" y="454"/>
                </a:lnTo>
                <a:lnTo>
                  <a:pt x="660" y="454"/>
                </a:lnTo>
                <a:lnTo>
                  <a:pt x="661" y="454"/>
                </a:lnTo>
                <a:lnTo>
                  <a:pt x="661" y="454"/>
                </a:lnTo>
                <a:close/>
                <a:moveTo>
                  <a:pt x="984" y="624"/>
                </a:moveTo>
                <a:lnTo>
                  <a:pt x="984" y="624"/>
                </a:lnTo>
                <a:lnTo>
                  <a:pt x="984" y="624"/>
                </a:lnTo>
                <a:lnTo>
                  <a:pt x="984" y="624"/>
                </a:lnTo>
                <a:lnTo>
                  <a:pt x="984" y="624"/>
                </a:lnTo>
                <a:lnTo>
                  <a:pt x="984" y="624"/>
                </a:lnTo>
                <a:lnTo>
                  <a:pt x="985" y="625"/>
                </a:lnTo>
                <a:lnTo>
                  <a:pt x="985" y="626"/>
                </a:lnTo>
                <a:lnTo>
                  <a:pt x="983" y="630"/>
                </a:lnTo>
                <a:lnTo>
                  <a:pt x="983" y="630"/>
                </a:lnTo>
                <a:lnTo>
                  <a:pt x="985" y="626"/>
                </a:lnTo>
                <a:lnTo>
                  <a:pt x="985" y="625"/>
                </a:lnTo>
                <a:lnTo>
                  <a:pt x="984" y="624"/>
                </a:lnTo>
                <a:lnTo>
                  <a:pt x="984" y="624"/>
                </a:lnTo>
                <a:close/>
                <a:moveTo>
                  <a:pt x="928" y="742"/>
                </a:moveTo>
                <a:lnTo>
                  <a:pt x="928" y="742"/>
                </a:lnTo>
                <a:lnTo>
                  <a:pt x="929" y="743"/>
                </a:lnTo>
                <a:lnTo>
                  <a:pt x="929" y="743"/>
                </a:lnTo>
                <a:lnTo>
                  <a:pt x="928" y="742"/>
                </a:lnTo>
                <a:lnTo>
                  <a:pt x="928" y="742"/>
                </a:lnTo>
                <a:close/>
                <a:moveTo>
                  <a:pt x="914" y="736"/>
                </a:moveTo>
                <a:lnTo>
                  <a:pt x="914" y="736"/>
                </a:lnTo>
                <a:lnTo>
                  <a:pt x="909" y="736"/>
                </a:lnTo>
                <a:lnTo>
                  <a:pt x="909" y="736"/>
                </a:lnTo>
                <a:lnTo>
                  <a:pt x="914" y="736"/>
                </a:lnTo>
                <a:lnTo>
                  <a:pt x="914" y="736"/>
                </a:lnTo>
                <a:close/>
                <a:moveTo>
                  <a:pt x="867" y="721"/>
                </a:moveTo>
                <a:lnTo>
                  <a:pt x="867" y="721"/>
                </a:lnTo>
                <a:lnTo>
                  <a:pt x="867" y="722"/>
                </a:lnTo>
                <a:lnTo>
                  <a:pt x="867" y="722"/>
                </a:lnTo>
                <a:lnTo>
                  <a:pt x="867" y="721"/>
                </a:lnTo>
                <a:lnTo>
                  <a:pt x="867" y="721"/>
                </a:lnTo>
                <a:close/>
                <a:moveTo>
                  <a:pt x="867" y="722"/>
                </a:moveTo>
                <a:lnTo>
                  <a:pt x="867" y="722"/>
                </a:lnTo>
                <a:lnTo>
                  <a:pt x="867" y="723"/>
                </a:lnTo>
                <a:lnTo>
                  <a:pt x="867" y="723"/>
                </a:lnTo>
                <a:lnTo>
                  <a:pt x="867" y="722"/>
                </a:lnTo>
                <a:lnTo>
                  <a:pt x="867" y="722"/>
                </a:lnTo>
                <a:close/>
                <a:moveTo>
                  <a:pt x="886" y="719"/>
                </a:moveTo>
                <a:lnTo>
                  <a:pt x="886" y="719"/>
                </a:lnTo>
                <a:lnTo>
                  <a:pt x="886" y="719"/>
                </a:lnTo>
                <a:lnTo>
                  <a:pt x="886" y="719"/>
                </a:lnTo>
                <a:lnTo>
                  <a:pt x="886" y="719"/>
                </a:lnTo>
                <a:lnTo>
                  <a:pt x="886" y="719"/>
                </a:lnTo>
                <a:close/>
                <a:moveTo>
                  <a:pt x="885" y="720"/>
                </a:moveTo>
                <a:lnTo>
                  <a:pt x="885" y="720"/>
                </a:lnTo>
                <a:lnTo>
                  <a:pt x="885" y="720"/>
                </a:lnTo>
                <a:lnTo>
                  <a:pt x="885" y="720"/>
                </a:lnTo>
                <a:lnTo>
                  <a:pt x="885" y="720"/>
                </a:lnTo>
                <a:lnTo>
                  <a:pt x="885" y="720"/>
                </a:lnTo>
                <a:close/>
                <a:moveTo>
                  <a:pt x="872" y="719"/>
                </a:moveTo>
                <a:lnTo>
                  <a:pt x="872" y="719"/>
                </a:lnTo>
                <a:lnTo>
                  <a:pt x="878" y="721"/>
                </a:lnTo>
                <a:lnTo>
                  <a:pt x="882" y="721"/>
                </a:lnTo>
                <a:lnTo>
                  <a:pt x="882" y="721"/>
                </a:lnTo>
                <a:lnTo>
                  <a:pt x="878" y="721"/>
                </a:lnTo>
                <a:lnTo>
                  <a:pt x="872" y="719"/>
                </a:lnTo>
                <a:lnTo>
                  <a:pt x="872" y="719"/>
                </a:lnTo>
                <a:close/>
                <a:moveTo>
                  <a:pt x="882" y="721"/>
                </a:moveTo>
                <a:lnTo>
                  <a:pt x="882" y="721"/>
                </a:lnTo>
                <a:lnTo>
                  <a:pt x="883" y="720"/>
                </a:lnTo>
                <a:lnTo>
                  <a:pt x="883" y="720"/>
                </a:lnTo>
                <a:lnTo>
                  <a:pt x="882" y="721"/>
                </a:lnTo>
                <a:lnTo>
                  <a:pt x="882" y="721"/>
                </a:lnTo>
                <a:close/>
                <a:moveTo>
                  <a:pt x="789" y="656"/>
                </a:moveTo>
                <a:lnTo>
                  <a:pt x="789" y="656"/>
                </a:lnTo>
                <a:lnTo>
                  <a:pt x="788" y="659"/>
                </a:lnTo>
                <a:lnTo>
                  <a:pt x="786" y="660"/>
                </a:lnTo>
                <a:lnTo>
                  <a:pt x="786" y="660"/>
                </a:lnTo>
                <a:lnTo>
                  <a:pt x="788" y="659"/>
                </a:lnTo>
                <a:lnTo>
                  <a:pt x="789" y="656"/>
                </a:lnTo>
                <a:lnTo>
                  <a:pt x="789" y="656"/>
                </a:lnTo>
                <a:close/>
                <a:moveTo>
                  <a:pt x="788" y="663"/>
                </a:moveTo>
                <a:lnTo>
                  <a:pt x="788" y="663"/>
                </a:lnTo>
                <a:lnTo>
                  <a:pt x="789" y="663"/>
                </a:lnTo>
                <a:lnTo>
                  <a:pt x="789" y="663"/>
                </a:lnTo>
                <a:lnTo>
                  <a:pt x="788" y="663"/>
                </a:lnTo>
                <a:lnTo>
                  <a:pt x="788" y="663"/>
                </a:lnTo>
                <a:close/>
                <a:moveTo>
                  <a:pt x="788" y="662"/>
                </a:moveTo>
                <a:lnTo>
                  <a:pt x="788" y="662"/>
                </a:lnTo>
                <a:lnTo>
                  <a:pt x="788" y="662"/>
                </a:lnTo>
                <a:lnTo>
                  <a:pt x="788" y="662"/>
                </a:lnTo>
                <a:lnTo>
                  <a:pt x="788" y="662"/>
                </a:lnTo>
                <a:lnTo>
                  <a:pt x="788" y="662"/>
                </a:lnTo>
                <a:close/>
                <a:moveTo>
                  <a:pt x="786" y="661"/>
                </a:moveTo>
                <a:lnTo>
                  <a:pt x="786" y="661"/>
                </a:lnTo>
                <a:lnTo>
                  <a:pt x="786" y="661"/>
                </a:lnTo>
                <a:lnTo>
                  <a:pt x="786" y="661"/>
                </a:lnTo>
                <a:lnTo>
                  <a:pt x="786" y="661"/>
                </a:lnTo>
                <a:lnTo>
                  <a:pt x="786" y="661"/>
                </a:lnTo>
                <a:close/>
                <a:moveTo>
                  <a:pt x="790" y="664"/>
                </a:move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close/>
                <a:moveTo>
                  <a:pt x="790" y="664"/>
                </a:move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close/>
                <a:moveTo>
                  <a:pt x="790" y="664"/>
                </a:move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lnTo>
                  <a:pt x="790" y="664"/>
                </a:lnTo>
                <a:close/>
                <a:moveTo>
                  <a:pt x="790" y="663"/>
                </a:moveTo>
                <a:lnTo>
                  <a:pt x="790" y="663"/>
                </a:lnTo>
                <a:lnTo>
                  <a:pt x="790" y="663"/>
                </a:lnTo>
                <a:lnTo>
                  <a:pt x="790" y="663"/>
                </a:lnTo>
                <a:lnTo>
                  <a:pt x="790" y="663"/>
                </a:lnTo>
                <a:lnTo>
                  <a:pt x="790" y="663"/>
                </a:lnTo>
                <a:close/>
                <a:moveTo>
                  <a:pt x="789" y="656"/>
                </a:moveTo>
                <a:lnTo>
                  <a:pt x="789" y="656"/>
                </a:lnTo>
                <a:lnTo>
                  <a:pt x="790" y="661"/>
                </a:lnTo>
                <a:lnTo>
                  <a:pt x="790" y="661"/>
                </a:lnTo>
                <a:lnTo>
                  <a:pt x="789" y="656"/>
                </a:lnTo>
                <a:lnTo>
                  <a:pt x="789" y="656"/>
                </a:lnTo>
                <a:close/>
                <a:moveTo>
                  <a:pt x="790" y="661"/>
                </a:moveTo>
                <a:lnTo>
                  <a:pt x="790" y="661"/>
                </a:lnTo>
                <a:lnTo>
                  <a:pt x="790" y="662"/>
                </a:lnTo>
                <a:lnTo>
                  <a:pt x="790" y="662"/>
                </a:lnTo>
                <a:lnTo>
                  <a:pt x="790" y="661"/>
                </a:lnTo>
                <a:lnTo>
                  <a:pt x="790" y="661"/>
                </a:lnTo>
                <a:close/>
                <a:moveTo>
                  <a:pt x="789" y="656"/>
                </a:moveTo>
                <a:lnTo>
                  <a:pt x="789" y="656"/>
                </a:lnTo>
                <a:lnTo>
                  <a:pt x="789" y="655"/>
                </a:lnTo>
                <a:lnTo>
                  <a:pt x="789" y="655"/>
                </a:lnTo>
                <a:lnTo>
                  <a:pt x="789" y="656"/>
                </a:lnTo>
                <a:lnTo>
                  <a:pt x="789" y="656"/>
                </a:lnTo>
                <a:close/>
                <a:moveTo>
                  <a:pt x="785" y="654"/>
                </a:moveTo>
                <a:lnTo>
                  <a:pt x="785" y="654"/>
                </a:lnTo>
                <a:lnTo>
                  <a:pt x="785" y="654"/>
                </a:lnTo>
                <a:lnTo>
                  <a:pt x="785" y="654"/>
                </a:lnTo>
                <a:lnTo>
                  <a:pt x="785" y="654"/>
                </a:lnTo>
                <a:lnTo>
                  <a:pt x="785" y="654"/>
                </a:lnTo>
                <a:close/>
                <a:moveTo>
                  <a:pt x="785" y="655"/>
                </a:move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close/>
                <a:moveTo>
                  <a:pt x="785" y="655"/>
                </a:move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lnTo>
                  <a:pt x="785" y="655"/>
                </a:lnTo>
                <a:close/>
                <a:moveTo>
                  <a:pt x="789" y="655"/>
                </a:moveTo>
                <a:lnTo>
                  <a:pt x="789" y="655"/>
                </a:lnTo>
                <a:lnTo>
                  <a:pt x="789" y="654"/>
                </a:lnTo>
                <a:lnTo>
                  <a:pt x="789" y="654"/>
                </a:lnTo>
                <a:lnTo>
                  <a:pt x="789" y="655"/>
                </a:lnTo>
                <a:lnTo>
                  <a:pt x="789" y="655"/>
                </a:lnTo>
                <a:close/>
                <a:moveTo>
                  <a:pt x="789" y="622"/>
                </a:move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close/>
                <a:moveTo>
                  <a:pt x="806" y="622"/>
                </a:moveTo>
                <a:lnTo>
                  <a:pt x="806" y="622"/>
                </a:lnTo>
                <a:lnTo>
                  <a:pt x="808" y="622"/>
                </a:lnTo>
                <a:lnTo>
                  <a:pt x="808" y="622"/>
                </a:lnTo>
                <a:lnTo>
                  <a:pt x="806" y="622"/>
                </a:lnTo>
                <a:lnTo>
                  <a:pt x="806" y="622"/>
                </a:lnTo>
                <a:close/>
                <a:moveTo>
                  <a:pt x="805" y="621"/>
                </a:moveTo>
                <a:lnTo>
                  <a:pt x="805" y="621"/>
                </a:lnTo>
                <a:lnTo>
                  <a:pt x="806" y="622"/>
                </a:lnTo>
                <a:lnTo>
                  <a:pt x="806" y="622"/>
                </a:lnTo>
                <a:lnTo>
                  <a:pt x="805" y="621"/>
                </a:lnTo>
                <a:lnTo>
                  <a:pt x="805" y="621"/>
                </a:lnTo>
                <a:close/>
                <a:moveTo>
                  <a:pt x="792" y="622"/>
                </a:moveTo>
                <a:lnTo>
                  <a:pt x="792" y="622"/>
                </a:lnTo>
                <a:lnTo>
                  <a:pt x="793" y="622"/>
                </a:lnTo>
                <a:lnTo>
                  <a:pt x="793" y="622"/>
                </a:lnTo>
                <a:lnTo>
                  <a:pt x="792" y="622"/>
                </a:lnTo>
                <a:lnTo>
                  <a:pt x="792" y="622"/>
                </a:lnTo>
                <a:close/>
                <a:moveTo>
                  <a:pt x="790" y="622"/>
                </a:moveTo>
                <a:lnTo>
                  <a:pt x="790" y="622"/>
                </a:lnTo>
                <a:lnTo>
                  <a:pt x="791" y="622"/>
                </a:lnTo>
                <a:lnTo>
                  <a:pt x="791" y="622"/>
                </a:lnTo>
                <a:lnTo>
                  <a:pt x="790" y="622"/>
                </a:lnTo>
                <a:lnTo>
                  <a:pt x="790" y="622"/>
                </a:lnTo>
                <a:close/>
                <a:moveTo>
                  <a:pt x="791" y="622"/>
                </a:moveTo>
                <a:lnTo>
                  <a:pt x="791" y="622"/>
                </a:lnTo>
                <a:lnTo>
                  <a:pt x="792" y="622"/>
                </a:lnTo>
                <a:lnTo>
                  <a:pt x="792" y="622"/>
                </a:lnTo>
                <a:lnTo>
                  <a:pt x="791" y="622"/>
                </a:lnTo>
                <a:lnTo>
                  <a:pt x="791" y="622"/>
                </a:lnTo>
                <a:close/>
                <a:moveTo>
                  <a:pt x="790" y="622"/>
                </a:moveTo>
                <a:lnTo>
                  <a:pt x="790" y="622"/>
                </a:lnTo>
                <a:lnTo>
                  <a:pt x="790" y="622"/>
                </a:lnTo>
                <a:lnTo>
                  <a:pt x="790" y="622"/>
                </a:lnTo>
                <a:lnTo>
                  <a:pt x="790" y="622"/>
                </a:lnTo>
                <a:lnTo>
                  <a:pt x="790" y="622"/>
                </a:lnTo>
                <a:close/>
                <a:moveTo>
                  <a:pt x="789" y="622"/>
                </a:move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lnTo>
                  <a:pt x="789" y="622"/>
                </a:lnTo>
                <a:close/>
                <a:moveTo>
                  <a:pt x="1015" y="558"/>
                </a:moveTo>
                <a:lnTo>
                  <a:pt x="1015" y="558"/>
                </a:lnTo>
                <a:lnTo>
                  <a:pt x="1015" y="558"/>
                </a:lnTo>
                <a:lnTo>
                  <a:pt x="1015" y="558"/>
                </a:lnTo>
                <a:lnTo>
                  <a:pt x="1015" y="558"/>
                </a:lnTo>
                <a:lnTo>
                  <a:pt x="1015" y="558"/>
                </a:lnTo>
                <a:close/>
                <a:moveTo>
                  <a:pt x="1014" y="558"/>
                </a:moveTo>
                <a:lnTo>
                  <a:pt x="1014" y="558"/>
                </a:lnTo>
                <a:lnTo>
                  <a:pt x="1015" y="558"/>
                </a:lnTo>
                <a:lnTo>
                  <a:pt x="1015" y="558"/>
                </a:lnTo>
                <a:lnTo>
                  <a:pt x="1014" y="558"/>
                </a:lnTo>
                <a:lnTo>
                  <a:pt x="1014" y="558"/>
                </a:lnTo>
                <a:close/>
                <a:moveTo>
                  <a:pt x="1013" y="563"/>
                </a:moveTo>
                <a:lnTo>
                  <a:pt x="1013" y="563"/>
                </a:lnTo>
                <a:lnTo>
                  <a:pt x="1013" y="563"/>
                </a:lnTo>
                <a:lnTo>
                  <a:pt x="1015" y="563"/>
                </a:lnTo>
                <a:lnTo>
                  <a:pt x="1016" y="564"/>
                </a:lnTo>
                <a:lnTo>
                  <a:pt x="1016" y="564"/>
                </a:lnTo>
                <a:lnTo>
                  <a:pt x="1015" y="563"/>
                </a:lnTo>
                <a:lnTo>
                  <a:pt x="1013" y="563"/>
                </a:lnTo>
                <a:lnTo>
                  <a:pt x="1013" y="563"/>
                </a:lnTo>
                <a:close/>
                <a:moveTo>
                  <a:pt x="885" y="715"/>
                </a:moveTo>
                <a:lnTo>
                  <a:pt x="885" y="715"/>
                </a:lnTo>
                <a:lnTo>
                  <a:pt x="888" y="715"/>
                </a:lnTo>
                <a:lnTo>
                  <a:pt x="888" y="715"/>
                </a:lnTo>
                <a:lnTo>
                  <a:pt x="885" y="715"/>
                </a:lnTo>
                <a:lnTo>
                  <a:pt x="885" y="715"/>
                </a:lnTo>
                <a:close/>
                <a:moveTo>
                  <a:pt x="880" y="716"/>
                </a:moveTo>
                <a:lnTo>
                  <a:pt x="880" y="716"/>
                </a:lnTo>
                <a:lnTo>
                  <a:pt x="883" y="715"/>
                </a:lnTo>
                <a:lnTo>
                  <a:pt x="883" y="715"/>
                </a:lnTo>
                <a:lnTo>
                  <a:pt x="880" y="716"/>
                </a:lnTo>
                <a:lnTo>
                  <a:pt x="880" y="716"/>
                </a:lnTo>
                <a:close/>
                <a:moveTo>
                  <a:pt x="872" y="719"/>
                </a:moveTo>
                <a:lnTo>
                  <a:pt x="872" y="719"/>
                </a:lnTo>
                <a:lnTo>
                  <a:pt x="872" y="719"/>
                </a:lnTo>
                <a:lnTo>
                  <a:pt x="872" y="719"/>
                </a:lnTo>
                <a:lnTo>
                  <a:pt x="872" y="719"/>
                </a:lnTo>
                <a:lnTo>
                  <a:pt x="872" y="719"/>
                </a:lnTo>
                <a:lnTo>
                  <a:pt x="872" y="719"/>
                </a:lnTo>
                <a:close/>
                <a:moveTo>
                  <a:pt x="871" y="719"/>
                </a:moveTo>
                <a:lnTo>
                  <a:pt x="871" y="719"/>
                </a:lnTo>
                <a:lnTo>
                  <a:pt x="870" y="720"/>
                </a:lnTo>
                <a:lnTo>
                  <a:pt x="867" y="721"/>
                </a:lnTo>
                <a:lnTo>
                  <a:pt x="867" y="721"/>
                </a:lnTo>
                <a:lnTo>
                  <a:pt x="870" y="720"/>
                </a:lnTo>
                <a:lnTo>
                  <a:pt x="871" y="719"/>
                </a:lnTo>
                <a:lnTo>
                  <a:pt x="871" y="719"/>
                </a:lnTo>
                <a:lnTo>
                  <a:pt x="871" y="719"/>
                </a:lnTo>
                <a:lnTo>
                  <a:pt x="871" y="719"/>
                </a:lnTo>
                <a:lnTo>
                  <a:pt x="871" y="719"/>
                </a:lnTo>
                <a:close/>
                <a:moveTo>
                  <a:pt x="867" y="719"/>
                </a:moveTo>
                <a:lnTo>
                  <a:pt x="867" y="719"/>
                </a:lnTo>
                <a:lnTo>
                  <a:pt x="868" y="719"/>
                </a:lnTo>
                <a:lnTo>
                  <a:pt x="868" y="719"/>
                </a:lnTo>
                <a:lnTo>
                  <a:pt x="867" y="719"/>
                </a:lnTo>
                <a:lnTo>
                  <a:pt x="867" y="719"/>
                </a:lnTo>
                <a:close/>
                <a:moveTo>
                  <a:pt x="860" y="717"/>
                </a:moveTo>
                <a:lnTo>
                  <a:pt x="860" y="717"/>
                </a:lnTo>
                <a:lnTo>
                  <a:pt x="860" y="717"/>
                </a:lnTo>
                <a:lnTo>
                  <a:pt x="860" y="717"/>
                </a:lnTo>
                <a:lnTo>
                  <a:pt x="860" y="717"/>
                </a:lnTo>
                <a:lnTo>
                  <a:pt x="860" y="717"/>
                </a:lnTo>
                <a:close/>
                <a:moveTo>
                  <a:pt x="864" y="719"/>
                </a:moveTo>
                <a:lnTo>
                  <a:pt x="864" y="719"/>
                </a:lnTo>
                <a:lnTo>
                  <a:pt x="865" y="719"/>
                </a:lnTo>
                <a:lnTo>
                  <a:pt x="865" y="719"/>
                </a:lnTo>
                <a:lnTo>
                  <a:pt x="864" y="719"/>
                </a:lnTo>
                <a:lnTo>
                  <a:pt x="864" y="719"/>
                </a:lnTo>
                <a:close/>
                <a:moveTo>
                  <a:pt x="805" y="621"/>
                </a:moveTo>
                <a:lnTo>
                  <a:pt x="805" y="621"/>
                </a:lnTo>
                <a:lnTo>
                  <a:pt x="803" y="621"/>
                </a:lnTo>
                <a:lnTo>
                  <a:pt x="803" y="621"/>
                </a:lnTo>
                <a:lnTo>
                  <a:pt x="805" y="621"/>
                </a:lnTo>
                <a:lnTo>
                  <a:pt x="805" y="621"/>
                </a:lnTo>
                <a:close/>
                <a:moveTo>
                  <a:pt x="803" y="621"/>
                </a:moveTo>
                <a:lnTo>
                  <a:pt x="803" y="621"/>
                </a:lnTo>
                <a:lnTo>
                  <a:pt x="801" y="622"/>
                </a:lnTo>
                <a:lnTo>
                  <a:pt x="801" y="622"/>
                </a:lnTo>
                <a:lnTo>
                  <a:pt x="803" y="621"/>
                </a:lnTo>
                <a:lnTo>
                  <a:pt x="803" y="621"/>
                </a:lnTo>
                <a:close/>
                <a:moveTo>
                  <a:pt x="796" y="622"/>
                </a:moveTo>
                <a:lnTo>
                  <a:pt x="796" y="622"/>
                </a:lnTo>
                <a:lnTo>
                  <a:pt x="796" y="622"/>
                </a:lnTo>
                <a:lnTo>
                  <a:pt x="796" y="622"/>
                </a:lnTo>
                <a:lnTo>
                  <a:pt x="796" y="622"/>
                </a:lnTo>
                <a:lnTo>
                  <a:pt x="796" y="622"/>
                </a:lnTo>
                <a:close/>
                <a:moveTo>
                  <a:pt x="793" y="622"/>
                </a:move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close/>
                <a:moveTo>
                  <a:pt x="793" y="622"/>
                </a:move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lnTo>
                  <a:pt x="793" y="622"/>
                </a:lnTo>
                <a:close/>
                <a:moveTo>
                  <a:pt x="791" y="622"/>
                </a:moveTo>
                <a:lnTo>
                  <a:pt x="791" y="622"/>
                </a:lnTo>
                <a:lnTo>
                  <a:pt x="791" y="622"/>
                </a:lnTo>
                <a:lnTo>
                  <a:pt x="791" y="622"/>
                </a:lnTo>
                <a:lnTo>
                  <a:pt x="791" y="622"/>
                </a:lnTo>
                <a:lnTo>
                  <a:pt x="791" y="622"/>
                </a:lnTo>
                <a:close/>
                <a:moveTo>
                  <a:pt x="902" y="735"/>
                </a:moveTo>
                <a:lnTo>
                  <a:pt x="902" y="735"/>
                </a:lnTo>
                <a:lnTo>
                  <a:pt x="909" y="738"/>
                </a:lnTo>
                <a:lnTo>
                  <a:pt x="911" y="738"/>
                </a:lnTo>
                <a:lnTo>
                  <a:pt x="913" y="737"/>
                </a:lnTo>
                <a:lnTo>
                  <a:pt x="913" y="737"/>
                </a:lnTo>
                <a:lnTo>
                  <a:pt x="911" y="738"/>
                </a:lnTo>
                <a:lnTo>
                  <a:pt x="909" y="738"/>
                </a:lnTo>
                <a:lnTo>
                  <a:pt x="902" y="735"/>
                </a:lnTo>
                <a:lnTo>
                  <a:pt x="902" y="735"/>
                </a:lnTo>
                <a:close/>
                <a:moveTo>
                  <a:pt x="914" y="736"/>
                </a:moveTo>
                <a:lnTo>
                  <a:pt x="914" y="736"/>
                </a:lnTo>
                <a:lnTo>
                  <a:pt x="913" y="737"/>
                </a:lnTo>
                <a:lnTo>
                  <a:pt x="913" y="737"/>
                </a:lnTo>
                <a:lnTo>
                  <a:pt x="914" y="736"/>
                </a:lnTo>
                <a:lnTo>
                  <a:pt x="914" y="736"/>
                </a:lnTo>
                <a:close/>
                <a:moveTo>
                  <a:pt x="914" y="736"/>
                </a:moveTo>
                <a:lnTo>
                  <a:pt x="914" y="736"/>
                </a:lnTo>
                <a:lnTo>
                  <a:pt x="914" y="736"/>
                </a:lnTo>
                <a:lnTo>
                  <a:pt x="916" y="738"/>
                </a:lnTo>
                <a:lnTo>
                  <a:pt x="917" y="738"/>
                </a:lnTo>
                <a:lnTo>
                  <a:pt x="919" y="739"/>
                </a:lnTo>
                <a:lnTo>
                  <a:pt x="923" y="739"/>
                </a:lnTo>
                <a:lnTo>
                  <a:pt x="926" y="739"/>
                </a:lnTo>
                <a:lnTo>
                  <a:pt x="926" y="739"/>
                </a:lnTo>
                <a:lnTo>
                  <a:pt x="923" y="739"/>
                </a:lnTo>
                <a:lnTo>
                  <a:pt x="919" y="739"/>
                </a:lnTo>
                <a:lnTo>
                  <a:pt x="917" y="738"/>
                </a:lnTo>
                <a:lnTo>
                  <a:pt x="916" y="738"/>
                </a:lnTo>
                <a:lnTo>
                  <a:pt x="914" y="736"/>
                </a:lnTo>
                <a:lnTo>
                  <a:pt x="914" y="736"/>
                </a:lnTo>
                <a:close/>
                <a:moveTo>
                  <a:pt x="914" y="736"/>
                </a:moveTo>
                <a:lnTo>
                  <a:pt x="914" y="736"/>
                </a:lnTo>
                <a:lnTo>
                  <a:pt x="929" y="738"/>
                </a:lnTo>
                <a:lnTo>
                  <a:pt x="929" y="738"/>
                </a:lnTo>
                <a:lnTo>
                  <a:pt x="914" y="736"/>
                </a:lnTo>
                <a:lnTo>
                  <a:pt x="914" y="736"/>
                </a:lnTo>
                <a:close/>
                <a:moveTo>
                  <a:pt x="927" y="741"/>
                </a:moveTo>
                <a:lnTo>
                  <a:pt x="927" y="741"/>
                </a:lnTo>
                <a:lnTo>
                  <a:pt x="927" y="739"/>
                </a:lnTo>
                <a:lnTo>
                  <a:pt x="927" y="739"/>
                </a:lnTo>
                <a:lnTo>
                  <a:pt x="927" y="741"/>
                </a:lnTo>
                <a:lnTo>
                  <a:pt x="927" y="741"/>
                </a:lnTo>
                <a:close/>
                <a:moveTo>
                  <a:pt x="927" y="739"/>
                </a:moveTo>
                <a:lnTo>
                  <a:pt x="927" y="739"/>
                </a:lnTo>
                <a:lnTo>
                  <a:pt x="926" y="739"/>
                </a:lnTo>
                <a:lnTo>
                  <a:pt x="926" y="739"/>
                </a:lnTo>
                <a:lnTo>
                  <a:pt x="927" y="739"/>
                </a:lnTo>
                <a:lnTo>
                  <a:pt x="927" y="739"/>
                </a:lnTo>
                <a:close/>
                <a:moveTo>
                  <a:pt x="928" y="742"/>
                </a:moveTo>
                <a:lnTo>
                  <a:pt x="928" y="742"/>
                </a:lnTo>
                <a:lnTo>
                  <a:pt x="928" y="741"/>
                </a:lnTo>
                <a:lnTo>
                  <a:pt x="928" y="741"/>
                </a:lnTo>
                <a:lnTo>
                  <a:pt x="928" y="742"/>
                </a:lnTo>
                <a:lnTo>
                  <a:pt x="928" y="742"/>
                </a:lnTo>
                <a:close/>
                <a:moveTo>
                  <a:pt x="933" y="738"/>
                </a:moveTo>
                <a:lnTo>
                  <a:pt x="933" y="738"/>
                </a:lnTo>
                <a:lnTo>
                  <a:pt x="938" y="738"/>
                </a:lnTo>
                <a:lnTo>
                  <a:pt x="938" y="738"/>
                </a:lnTo>
                <a:lnTo>
                  <a:pt x="933" y="738"/>
                </a:lnTo>
                <a:lnTo>
                  <a:pt x="933" y="738"/>
                </a:lnTo>
                <a:close/>
                <a:moveTo>
                  <a:pt x="929" y="738"/>
                </a:moveTo>
                <a:lnTo>
                  <a:pt x="929" y="738"/>
                </a:lnTo>
                <a:lnTo>
                  <a:pt x="933" y="738"/>
                </a:lnTo>
                <a:lnTo>
                  <a:pt x="933" y="738"/>
                </a:lnTo>
                <a:lnTo>
                  <a:pt x="929" y="738"/>
                </a:lnTo>
                <a:lnTo>
                  <a:pt x="929" y="738"/>
                </a:lnTo>
                <a:close/>
                <a:moveTo>
                  <a:pt x="944" y="737"/>
                </a:moveTo>
                <a:lnTo>
                  <a:pt x="944" y="737"/>
                </a:lnTo>
                <a:lnTo>
                  <a:pt x="943" y="737"/>
                </a:lnTo>
                <a:lnTo>
                  <a:pt x="943" y="737"/>
                </a:lnTo>
                <a:lnTo>
                  <a:pt x="944" y="737"/>
                </a:lnTo>
                <a:lnTo>
                  <a:pt x="944" y="737"/>
                </a:lnTo>
                <a:close/>
                <a:moveTo>
                  <a:pt x="942" y="737"/>
                </a:moveTo>
                <a:lnTo>
                  <a:pt x="942" y="737"/>
                </a:lnTo>
                <a:lnTo>
                  <a:pt x="941" y="738"/>
                </a:lnTo>
                <a:lnTo>
                  <a:pt x="941" y="738"/>
                </a:lnTo>
                <a:lnTo>
                  <a:pt x="942" y="737"/>
                </a:lnTo>
                <a:lnTo>
                  <a:pt x="942" y="737"/>
                </a:lnTo>
                <a:close/>
                <a:moveTo>
                  <a:pt x="940" y="738"/>
                </a:moveTo>
                <a:lnTo>
                  <a:pt x="940" y="738"/>
                </a:lnTo>
                <a:lnTo>
                  <a:pt x="939" y="738"/>
                </a:lnTo>
                <a:lnTo>
                  <a:pt x="939" y="738"/>
                </a:lnTo>
                <a:lnTo>
                  <a:pt x="940" y="738"/>
                </a:lnTo>
                <a:lnTo>
                  <a:pt x="940" y="738"/>
                </a:lnTo>
                <a:close/>
                <a:moveTo>
                  <a:pt x="950" y="734"/>
                </a:moveTo>
                <a:lnTo>
                  <a:pt x="950" y="734"/>
                </a:lnTo>
                <a:lnTo>
                  <a:pt x="948" y="735"/>
                </a:lnTo>
                <a:lnTo>
                  <a:pt x="948" y="735"/>
                </a:lnTo>
                <a:lnTo>
                  <a:pt x="950" y="734"/>
                </a:lnTo>
                <a:lnTo>
                  <a:pt x="950" y="734"/>
                </a:lnTo>
                <a:close/>
                <a:moveTo>
                  <a:pt x="947" y="736"/>
                </a:moveTo>
                <a:lnTo>
                  <a:pt x="947" y="736"/>
                </a:lnTo>
                <a:lnTo>
                  <a:pt x="946" y="736"/>
                </a:lnTo>
                <a:lnTo>
                  <a:pt x="946" y="736"/>
                </a:lnTo>
                <a:lnTo>
                  <a:pt x="947" y="736"/>
                </a:lnTo>
                <a:lnTo>
                  <a:pt x="947" y="736"/>
                </a:lnTo>
                <a:close/>
                <a:moveTo>
                  <a:pt x="984" y="622"/>
                </a:moveTo>
                <a:lnTo>
                  <a:pt x="984" y="622"/>
                </a:lnTo>
                <a:lnTo>
                  <a:pt x="984" y="622"/>
                </a:lnTo>
                <a:lnTo>
                  <a:pt x="984" y="622"/>
                </a:lnTo>
                <a:lnTo>
                  <a:pt x="984" y="622"/>
                </a:lnTo>
                <a:lnTo>
                  <a:pt x="984" y="622"/>
                </a:lnTo>
                <a:close/>
                <a:moveTo>
                  <a:pt x="984" y="632"/>
                </a:moveTo>
                <a:lnTo>
                  <a:pt x="984" y="632"/>
                </a:lnTo>
                <a:lnTo>
                  <a:pt x="985" y="632"/>
                </a:lnTo>
                <a:lnTo>
                  <a:pt x="985" y="632"/>
                </a:lnTo>
                <a:lnTo>
                  <a:pt x="984" y="632"/>
                </a:lnTo>
                <a:lnTo>
                  <a:pt x="984" y="632"/>
                </a:lnTo>
                <a:close/>
                <a:moveTo>
                  <a:pt x="979" y="627"/>
                </a:moveTo>
                <a:lnTo>
                  <a:pt x="979" y="627"/>
                </a:lnTo>
                <a:lnTo>
                  <a:pt x="977" y="627"/>
                </a:lnTo>
                <a:lnTo>
                  <a:pt x="977" y="627"/>
                </a:lnTo>
                <a:lnTo>
                  <a:pt x="979" y="627"/>
                </a:lnTo>
                <a:lnTo>
                  <a:pt x="979" y="627"/>
                </a:lnTo>
                <a:close/>
                <a:moveTo>
                  <a:pt x="981" y="626"/>
                </a:moveTo>
                <a:lnTo>
                  <a:pt x="981" y="626"/>
                </a:lnTo>
                <a:lnTo>
                  <a:pt x="979" y="627"/>
                </a:lnTo>
                <a:lnTo>
                  <a:pt x="979" y="627"/>
                </a:lnTo>
                <a:lnTo>
                  <a:pt x="981" y="626"/>
                </a:lnTo>
                <a:lnTo>
                  <a:pt x="981" y="626"/>
                </a:lnTo>
                <a:close/>
                <a:moveTo>
                  <a:pt x="983" y="626"/>
                </a:moveTo>
                <a:lnTo>
                  <a:pt x="983" y="626"/>
                </a:lnTo>
                <a:lnTo>
                  <a:pt x="981" y="626"/>
                </a:lnTo>
                <a:lnTo>
                  <a:pt x="981" y="626"/>
                </a:lnTo>
                <a:lnTo>
                  <a:pt x="983" y="626"/>
                </a:lnTo>
                <a:lnTo>
                  <a:pt x="983" y="626"/>
                </a:lnTo>
                <a:close/>
                <a:moveTo>
                  <a:pt x="984" y="625"/>
                </a:moveTo>
                <a:lnTo>
                  <a:pt x="984" y="625"/>
                </a:lnTo>
                <a:lnTo>
                  <a:pt x="983" y="625"/>
                </a:lnTo>
                <a:lnTo>
                  <a:pt x="983" y="625"/>
                </a:lnTo>
                <a:lnTo>
                  <a:pt x="984" y="625"/>
                </a:lnTo>
                <a:lnTo>
                  <a:pt x="984" y="625"/>
                </a:lnTo>
                <a:close/>
                <a:moveTo>
                  <a:pt x="983" y="630"/>
                </a:moveTo>
                <a:lnTo>
                  <a:pt x="983" y="630"/>
                </a:lnTo>
                <a:lnTo>
                  <a:pt x="983" y="630"/>
                </a:lnTo>
                <a:lnTo>
                  <a:pt x="983" y="630"/>
                </a:lnTo>
                <a:lnTo>
                  <a:pt x="983" y="630"/>
                </a:lnTo>
                <a:lnTo>
                  <a:pt x="983" y="630"/>
                </a:lnTo>
                <a:close/>
                <a:moveTo>
                  <a:pt x="984" y="631"/>
                </a:moveTo>
                <a:lnTo>
                  <a:pt x="984" y="631"/>
                </a:lnTo>
                <a:lnTo>
                  <a:pt x="983" y="631"/>
                </a:lnTo>
                <a:lnTo>
                  <a:pt x="983" y="631"/>
                </a:lnTo>
                <a:lnTo>
                  <a:pt x="984" y="631"/>
                </a:lnTo>
                <a:lnTo>
                  <a:pt x="984" y="631"/>
                </a:lnTo>
                <a:close/>
                <a:moveTo>
                  <a:pt x="983" y="631"/>
                </a:moveTo>
                <a:lnTo>
                  <a:pt x="983" y="631"/>
                </a:lnTo>
                <a:lnTo>
                  <a:pt x="983" y="631"/>
                </a:lnTo>
                <a:lnTo>
                  <a:pt x="983" y="631"/>
                </a:lnTo>
                <a:lnTo>
                  <a:pt x="983" y="631"/>
                </a:lnTo>
                <a:lnTo>
                  <a:pt x="983" y="631"/>
                </a:lnTo>
                <a:close/>
                <a:moveTo>
                  <a:pt x="668" y="453"/>
                </a:moveTo>
                <a:lnTo>
                  <a:pt x="668" y="453"/>
                </a:lnTo>
                <a:lnTo>
                  <a:pt x="668" y="453"/>
                </a:lnTo>
                <a:lnTo>
                  <a:pt x="668" y="453"/>
                </a:lnTo>
                <a:lnTo>
                  <a:pt x="668" y="453"/>
                </a:lnTo>
                <a:lnTo>
                  <a:pt x="668" y="453"/>
                </a:lnTo>
                <a:close/>
                <a:moveTo>
                  <a:pt x="667" y="453"/>
                </a:moveTo>
                <a:lnTo>
                  <a:pt x="667" y="453"/>
                </a:lnTo>
                <a:lnTo>
                  <a:pt x="667" y="453"/>
                </a:lnTo>
                <a:lnTo>
                  <a:pt x="667" y="453"/>
                </a:lnTo>
                <a:lnTo>
                  <a:pt x="667" y="453"/>
                </a:lnTo>
                <a:lnTo>
                  <a:pt x="667" y="453"/>
                </a:lnTo>
                <a:close/>
                <a:moveTo>
                  <a:pt x="665" y="454"/>
                </a:moveTo>
                <a:lnTo>
                  <a:pt x="665" y="454"/>
                </a:lnTo>
                <a:lnTo>
                  <a:pt x="665" y="454"/>
                </a:lnTo>
                <a:lnTo>
                  <a:pt x="665" y="454"/>
                </a:lnTo>
                <a:lnTo>
                  <a:pt x="665" y="454"/>
                </a:lnTo>
                <a:lnTo>
                  <a:pt x="665" y="454"/>
                </a:lnTo>
                <a:close/>
                <a:moveTo>
                  <a:pt x="661" y="454"/>
                </a:moveTo>
                <a:lnTo>
                  <a:pt x="661" y="454"/>
                </a:lnTo>
                <a:lnTo>
                  <a:pt x="661" y="454"/>
                </a:lnTo>
                <a:lnTo>
                  <a:pt x="661" y="453"/>
                </a:lnTo>
                <a:lnTo>
                  <a:pt x="662" y="451"/>
                </a:lnTo>
                <a:lnTo>
                  <a:pt x="662" y="451"/>
                </a:lnTo>
                <a:lnTo>
                  <a:pt x="661" y="453"/>
                </a:lnTo>
                <a:lnTo>
                  <a:pt x="661" y="454"/>
                </a:lnTo>
                <a:lnTo>
                  <a:pt x="661" y="454"/>
                </a:lnTo>
                <a:close/>
                <a:moveTo>
                  <a:pt x="660" y="456"/>
                </a:moveTo>
                <a:lnTo>
                  <a:pt x="660" y="456"/>
                </a:lnTo>
                <a:lnTo>
                  <a:pt x="658" y="456"/>
                </a:lnTo>
                <a:lnTo>
                  <a:pt x="658" y="456"/>
                </a:lnTo>
                <a:lnTo>
                  <a:pt x="660" y="456"/>
                </a:lnTo>
                <a:lnTo>
                  <a:pt x="660" y="456"/>
                </a:lnTo>
                <a:close/>
                <a:moveTo>
                  <a:pt x="768" y="415"/>
                </a:moveTo>
                <a:lnTo>
                  <a:pt x="768" y="415"/>
                </a:lnTo>
                <a:lnTo>
                  <a:pt x="767" y="415"/>
                </a:lnTo>
                <a:lnTo>
                  <a:pt x="767" y="415"/>
                </a:lnTo>
                <a:lnTo>
                  <a:pt x="768" y="415"/>
                </a:lnTo>
                <a:lnTo>
                  <a:pt x="768" y="415"/>
                </a:lnTo>
                <a:close/>
                <a:moveTo>
                  <a:pt x="765" y="419"/>
                </a:moveTo>
                <a:lnTo>
                  <a:pt x="765" y="419"/>
                </a:lnTo>
                <a:lnTo>
                  <a:pt x="766" y="419"/>
                </a:lnTo>
                <a:lnTo>
                  <a:pt x="766" y="419"/>
                </a:lnTo>
                <a:lnTo>
                  <a:pt x="765" y="419"/>
                </a:lnTo>
                <a:lnTo>
                  <a:pt x="765" y="419"/>
                </a:lnTo>
                <a:close/>
                <a:moveTo>
                  <a:pt x="767" y="421"/>
                </a:moveTo>
                <a:lnTo>
                  <a:pt x="767" y="421"/>
                </a:lnTo>
                <a:lnTo>
                  <a:pt x="768" y="422"/>
                </a:lnTo>
                <a:lnTo>
                  <a:pt x="768" y="422"/>
                </a:lnTo>
                <a:lnTo>
                  <a:pt x="767" y="421"/>
                </a:lnTo>
                <a:lnTo>
                  <a:pt x="767" y="421"/>
                </a:lnTo>
                <a:close/>
                <a:moveTo>
                  <a:pt x="762" y="416"/>
                </a:moveTo>
                <a:lnTo>
                  <a:pt x="762" y="416"/>
                </a:lnTo>
                <a:lnTo>
                  <a:pt x="762" y="416"/>
                </a:lnTo>
                <a:lnTo>
                  <a:pt x="762" y="416"/>
                </a:lnTo>
                <a:lnTo>
                  <a:pt x="762" y="416"/>
                </a:lnTo>
                <a:lnTo>
                  <a:pt x="762" y="416"/>
                </a:lnTo>
                <a:close/>
                <a:moveTo>
                  <a:pt x="759" y="414"/>
                </a:moveTo>
                <a:lnTo>
                  <a:pt x="759" y="414"/>
                </a:lnTo>
                <a:lnTo>
                  <a:pt x="759" y="414"/>
                </a:lnTo>
                <a:lnTo>
                  <a:pt x="759" y="414"/>
                </a:lnTo>
                <a:lnTo>
                  <a:pt x="759" y="414"/>
                </a:lnTo>
                <a:lnTo>
                  <a:pt x="759" y="414"/>
                </a:lnTo>
                <a:close/>
                <a:moveTo>
                  <a:pt x="744" y="409"/>
                </a:moveTo>
                <a:lnTo>
                  <a:pt x="744" y="409"/>
                </a:lnTo>
                <a:lnTo>
                  <a:pt x="744" y="409"/>
                </a:lnTo>
                <a:lnTo>
                  <a:pt x="744" y="409"/>
                </a:lnTo>
                <a:lnTo>
                  <a:pt x="744" y="409"/>
                </a:lnTo>
                <a:close/>
                <a:moveTo>
                  <a:pt x="752" y="411"/>
                </a:moveTo>
                <a:lnTo>
                  <a:pt x="752" y="411"/>
                </a:lnTo>
                <a:lnTo>
                  <a:pt x="752" y="411"/>
                </a:lnTo>
                <a:lnTo>
                  <a:pt x="752" y="411"/>
                </a:lnTo>
                <a:lnTo>
                  <a:pt x="752" y="411"/>
                </a:lnTo>
                <a:lnTo>
                  <a:pt x="752" y="411"/>
                </a:lnTo>
                <a:close/>
                <a:moveTo>
                  <a:pt x="755" y="412"/>
                </a:moveTo>
                <a:lnTo>
                  <a:pt x="755" y="412"/>
                </a:lnTo>
                <a:lnTo>
                  <a:pt x="755" y="413"/>
                </a:lnTo>
                <a:lnTo>
                  <a:pt x="755" y="413"/>
                </a:lnTo>
                <a:lnTo>
                  <a:pt x="755" y="412"/>
                </a:lnTo>
                <a:lnTo>
                  <a:pt x="755" y="412"/>
                </a:lnTo>
                <a:close/>
                <a:moveTo>
                  <a:pt x="743" y="408"/>
                </a:moveTo>
                <a:lnTo>
                  <a:pt x="743" y="408"/>
                </a:lnTo>
                <a:lnTo>
                  <a:pt x="743" y="408"/>
                </a:lnTo>
                <a:lnTo>
                  <a:pt x="743" y="408"/>
                </a:lnTo>
                <a:lnTo>
                  <a:pt x="743" y="408"/>
                </a:lnTo>
                <a:lnTo>
                  <a:pt x="743" y="408"/>
                </a:lnTo>
                <a:lnTo>
                  <a:pt x="742" y="407"/>
                </a:lnTo>
                <a:lnTo>
                  <a:pt x="742" y="407"/>
                </a:lnTo>
                <a:lnTo>
                  <a:pt x="743" y="408"/>
                </a:lnTo>
                <a:lnTo>
                  <a:pt x="743" y="408"/>
                </a:lnTo>
                <a:lnTo>
                  <a:pt x="743" y="408"/>
                </a:lnTo>
                <a:close/>
                <a:moveTo>
                  <a:pt x="742" y="406"/>
                </a:moveTo>
                <a:lnTo>
                  <a:pt x="742" y="406"/>
                </a:lnTo>
                <a:lnTo>
                  <a:pt x="742" y="405"/>
                </a:lnTo>
                <a:lnTo>
                  <a:pt x="742" y="405"/>
                </a:lnTo>
                <a:lnTo>
                  <a:pt x="742" y="406"/>
                </a:lnTo>
                <a:lnTo>
                  <a:pt x="742" y="406"/>
                </a:lnTo>
                <a:close/>
                <a:moveTo>
                  <a:pt x="733" y="407"/>
                </a:moveTo>
                <a:lnTo>
                  <a:pt x="733" y="407"/>
                </a:lnTo>
                <a:lnTo>
                  <a:pt x="725" y="406"/>
                </a:lnTo>
                <a:lnTo>
                  <a:pt x="725" y="406"/>
                </a:lnTo>
                <a:lnTo>
                  <a:pt x="733" y="407"/>
                </a:lnTo>
                <a:lnTo>
                  <a:pt x="733" y="407"/>
                </a:lnTo>
                <a:close/>
                <a:moveTo>
                  <a:pt x="766" y="414"/>
                </a:moveTo>
                <a:lnTo>
                  <a:pt x="766" y="414"/>
                </a:lnTo>
                <a:lnTo>
                  <a:pt x="755" y="409"/>
                </a:lnTo>
                <a:lnTo>
                  <a:pt x="748" y="407"/>
                </a:lnTo>
                <a:lnTo>
                  <a:pt x="746" y="408"/>
                </a:lnTo>
                <a:lnTo>
                  <a:pt x="744" y="409"/>
                </a:lnTo>
                <a:lnTo>
                  <a:pt x="744" y="409"/>
                </a:lnTo>
                <a:lnTo>
                  <a:pt x="746" y="408"/>
                </a:lnTo>
                <a:lnTo>
                  <a:pt x="748" y="407"/>
                </a:lnTo>
                <a:lnTo>
                  <a:pt x="755" y="409"/>
                </a:lnTo>
                <a:lnTo>
                  <a:pt x="766" y="414"/>
                </a:lnTo>
                <a:lnTo>
                  <a:pt x="766" y="414"/>
                </a:lnTo>
                <a:close/>
                <a:moveTo>
                  <a:pt x="767" y="415"/>
                </a:moveTo>
                <a:lnTo>
                  <a:pt x="767" y="415"/>
                </a:lnTo>
                <a:lnTo>
                  <a:pt x="766" y="414"/>
                </a:lnTo>
                <a:lnTo>
                  <a:pt x="766" y="414"/>
                </a:lnTo>
                <a:lnTo>
                  <a:pt x="767" y="415"/>
                </a:lnTo>
                <a:lnTo>
                  <a:pt x="767" y="415"/>
                </a:lnTo>
                <a:close/>
                <a:moveTo>
                  <a:pt x="1114" y="542"/>
                </a:moveTo>
                <a:lnTo>
                  <a:pt x="1114" y="542"/>
                </a:lnTo>
                <a:lnTo>
                  <a:pt x="1114" y="546"/>
                </a:lnTo>
                <a:lnTo>
                  <a:pt x="1114" y="546"/>
                </a:lnTo>
                <a:lnTo>
                  <a:pt x="1114" y="542"/>
                </a:lnTo>
                <a:lnTo>
                  <a:pt x="1114" y="542"/>
                </a:lnTo>
                <a:close/>
                <a:moveTo>
                  <a:pt x="1111" y="543"/>
                </a:moveTo>
                <a:lnTo>
                  <a:pt x="1111" y="543"/>
                </a:lnTo>
                <a:lnTo>
                  <a:pt x="1111" y="544"/>
                </a:lnTo>
                <a:lnTo>
                  <a:pt x="1111" y="544"/>
                </a:lnTo>
                <a:lnTo>
                  <a:pt x="1111" y="543"/>
                </a:lnTo>
                <a:lnTo>
                  <a:pt x="1111" y="543"/>
                </a:lnTo>
                <a:close/>
                <a:moveTo>
                  <a:pt x="1112" y="540"/>
                </a:moveTo>
                <a:lnTo>
                  <a:pt x="1112" y="540"/>
                </a:lnTo>
                <a:lnTo>
                  <a:pt x="1112" y="542"/>
                </a:lnTo>
                <a:lnTo>
                  <a:pt x="1112" y="542"/>
                </a:lnTo>
                <a:lnTo>
                  <a:pt x="1112" y="540"/>
                </a:lnTo>
                <a:lnTo>
                  <a:pt x="1112" y="540"/>
                </a:lnTo>
                <a:close/>
                <a:moveTo>
                  <a:pt x="1108" y="555"/>
                </a:moveTo>
                <a:lnTo>
                  <a:pt x="1108" y="555"/>
                </a:lnTo>
                <a:lnTo>
                  <a:pt x="1108" y="555"/>
                </a:lnTo>
                <a:lnTo>
                  <a:pt x="1108" y="555"/>
                </a:lnTo>
                <a:lnTo>
                  <a:pt x="1108" y="555"/>
                </a:lnTo>
                <a:lnTo>
                  <a:pt x="1108" y="555"/>
                </a:lnTo>
                <a:lnTo>
                  <a:pt x="1108" y="554"/>
                </a:lnTo>
                <a:lnTo>
                  <a:pt x="1108" y="554"/>
                </a:lnTo>
                <a:lnTo>
                  <a:pt x="1108" y="555"/>
                </a:lnTo>
                <a:lnTo>
                  <a:pt x="1108" y="555"/>
                </a:lnTo>
                <a:lnTo>
                  <a:pt x="1108" y="555"/>
                </a:lnTo>
                <a:close/>
                <a:moveTo>
                  <a:pt x="1112" y="539"/>
                </a:moveTo>
                <a:lnTo>
                  <a:pt x="1112" y="539"/>
                </a:lnTo>
                <a:lnTo>
                  <a:pt x="1114" y="535"/>
                </a:lnTo>
                <a:lnTo>
                  <a:pt x="1115" y="533"/>
                </a:lnTo>
                <a:lnTo>
                  <a:pt x="1115" y="533"/>
                </a:lnTo>
                <a:lnTo>
                  <a:pt x="1114" y="535"/>
                </a:lnTo>
                <a:lnTo>
                  <a:pt x="1112" y="539"/>
                </a:lnTo>
                <a:lnTo>
                  <a:pt x="1112" y="539"/>
                </a:lnTo>
                <a:close/>
                <a:moveTo>
                  <a:pt x="1114" y="546"/>
                </a:moveTo>
                <a:lnTo>
                  <a:pt x="1114" y="546"/>
                </a:lnTo>
                <a:lnTo>
                  <a:pt x="1115" y="549"/>
                </a:lnTo>
                <a:lnTo>
                  <a:pt x="1115" y="549"/>
                </a:lnTo>
                <a:lnTo>
                  <a:pt x="1114" y="546"/>
                </a:lnTo>
                <a:lnTo>
                  <a:pt x="1114" y="546"/>
                </a:lnTo>
                <a:close/>
                <a:moveTo>
                  <a:pt x="1115" y="535"/>
                </a:moveTo>
                <a:lnTo>
                  <a:pt x="1115" y="535"/>
                </a:lnTo>
                <a:lnTo>
                  <a:pt x="1115" y="533"/>
                </a:lnTo>
                <a:lnTo>
                  <a:pt x="1115" y="533"/>
                </a:lnTo>
                <a:lnTo>
                  <a:pt x="1115" y="535"/>
                </a:lnTo>
                <a:lnTo>
                  <a:pt x="1115" y="535"/>
                </a:lnTo>
                <a:close/>
                <a:moveTo>
                  <a:pt x="1114" y="542"/>
                </a:moveTo>
                <a:lnTo>
                  <a:pt x="1114" y="542"/>
                </a:lnTo>
                <a:lnTo>
                  <a:pt x="1114" y="540"/>
                </a:lnTo>
                <a:lnTo>
                  <a:pt x="1114" y="540"/>
                </a:lnTo>
                <a:lnTo>
                  <a:pt x="1114" y="542"/>
                </a:lnTo>
                <a:lnTo>
                  <a:pt x="1114" y="542"/>
                </a:lnTo>
                <a:close/>
                <a:moveTo>
                  <a:pt x="1114" y="539"/>
                </a:moveTo>
                <a:lnTo>
                  <a:pt x="1114" y="539"/>
                </a:lnTo>
                <a:lnTo>
                  <a:pt x="1114" y="536"/>
                </a:lnTo>
                <a:lnTo>
                  <a:pt x="1114" y="536"/>
                </a:lnTo>
                <a:lnTo>
                  <a:pt x="1114" y="539"/>
                </a:lnTo>
                <a:lnTo>
                  <a:pt x="1114" y="539"/>
                </a:lnTo>
                <a:close/>
                <a:moveTo>
                  <a:pt x="1115" y="533"/>
                </a:moveTo>
                <a:lnTo>
                  <a:pt x="1115" y="533"/>
                </a:lnTo>
                <a:lnTo>
                  <a:pt x="1115" y="533"/>
                </a:lnTo>
                <a:lnTo>
                  <a:pt x="1115" y="533"/>
                </a:lnTo>
                <a:lnTo>
                  <a:pt x="1115" y="533"/>
                </a:lnTo>
                <a:lnTo>
                  <a:pt x="1115" y="533"/>
                </a:lnTo>
                <a:lnTo>
                  <a:pt x="1115" y="533"/>
                </a:lnTo>
                <a:lnTo>
                  <a:pt x="1115" y="533"/>
                </a:lnTo>
                <a:close/>
                <a:moveTo>
                  <a:pt x="1117" y="516"/>
                </a:moveTo>
                <a:lnTo>
                  <a:pt x="1117" y="516"/>
                </a:lnTo>
                <a:lnTo>
                  <a:pt x="1116" y="519"/>
                </a:lnTo>
                <a:lnTo>
                  <a:pt x="1116" y="524"/>
                </a:lnTo>
                <a:lnTo>
                  <a:pt x="1115" y="527"/>
                </a:lnTo>
                <a:lnTo>
                  <a:pt x="1116" y="532"/>
                </a:lnTo>
                <a:lnTo>
                  <a:pt x="1116" y="532"/>
                </a:lnTo>
                <a:lnTo>
                  <a:pt x="1115" y="527"/>
                </a:lnTo>
                <a:lnTo>
                  <a:pt x="1116" y="524"/>
                </a:lnTo>
                <a:lnTo>
                  <a:pt x="1116" y="519"/>
                </a:lnTo>
                <a:lnTo>
                  <a:pt x="1117" y="516"/>
                </a:lnTo>
                <a:lnTo>
                  <a:pt x="1117" y="516"/>
                </a:lnTo>
                <a:close/>
                <a:moveTo>
                  <a:pt x="1116" y="513"/>
                </a:moveTo>
                <a:lnTo>
                  <a:pt x="1116" y="513"/>
                </a:lnTo>
                <a:lnTo>
                  <a:pt x="1116" y="516"/>
                </a:lnTo>
                <a:lnTo>
                  <a:pt x="1116" y="516"/>
                </a:lnTo>
                <a:lnTo>
                  <a:pt x="1116" y="513"/>
                </a:lnTo>
                <a:lnTo>
                  <a:pt x="1116" y="513"/>
                </a:lnTo>
                <a:close/>
                <a:moveTo>
                  <a:pt x="1116" y="532"/>
                </a:moveTo>
                <a:lnTo>
                  <a:pt x="1116" y="532"/>
                </a:lnTo>
                <a:lnTo>
                  <a:pt x="1116" y="532"/>
                </a:lnTo>
                <a:lnTo>
                  <a:pt x="1116" y="532"/>
                </a:lnTo>
                <a:lnTo>
                  <a:pt x="1116" y="532"/>
                </a:lnTo>
                <a:lnTo>
                  <a:pt x="1116" y="532"/>
                </a:lnTo>
                <a:lnTo>
                  <a:pt x="1116" y="532"/>
                </a:lnTo>
                <a:close/>
                <a:moveTo>
                  <a:pt x="1117" y="528"/>
                </a:moveTo>
                <a:lnTo>
                  <a:pt x="1117" y="528"/>
                </a:lnTo>
                <a:lnTo>
                  <a:pt x="1117" y="528"/>
                </a:lnTo>
                <a:lnTo>
                  <a:pt x="1117" y="528"/>
                </a:lnTo>
                <a:lnTo>
                  <a:pt x="1117" y="528"/>
                </a:lnTo>
                <a:lnTo>
                  <a:pt x="1117" y="528"/>
                </a:lnTo>
                <a:close/>
                <a:moveTo>
                  <a:pt x="1128" y="268"/>
                </a:moveTo>
                <a:lnTo>
                  <a:pt x="1128" y="268"/>
                </a:lnTo>
                <a:lnTo>
                  <a:pt x="1130" y="268"/>
                </a:lnTo>
                <a:lnTo>
                  <a:pt x="1130" y="268"/>
                </a:lnTo>
                <a:lnTo>
                  <a:pt x="1128" y="268"/>
                </a:lnTo>
                <a:lnTo>
                  <a:pt x="1128" y="268"/>
                </a:lnTo>
                <a:close/>
                <a:moveTo>
                  <a:pt x="1143" y="261"/>
                </a:moveTo>
                <a:lnTo>
                  <a:pt x="1143" y="261"/>
                </a:lnTo>
                <a:lnTo>
                  <a:pt x="1146" y="260"/>
                </a:lnTo>
                <a:lnTo>
                  <a:pt x="1146" y="260"/>
                </a:lnTo>
                <a:lnTo>
                  <a:pt x="1143" y="261"/>
                </a:lnTo>
                <a:lnTo>
                  <a:pt x="1143" y="261"/>
                </a:lnTo>
                <a:close/>
                <a:moveTo>
                  <a:pt x="1141" y="262"/>
                </a:moveTo>
                <a:lnTo>
                  <a:pt x="1141" y="262"/>
                </a:lnTo>
                <a:lnTo>
                  <a:pt x="1143" y="261"/>
                </a:lnTo>
                <a:lnTo>
                  <a:pt x="1143" y="261"/>
                </a:lnTo>
                <a:lnTo>
                  <a:pt x="1141" y="262"/>
                </a:lnTo>
                <a:lnTo>
                  <a:pt x="1141" y="262"/>
                </a:lnTo>
                <a:close/>
                <a:moveTo>
                  <a:pt x="1134" y="265"/>
                </a:moveTo>
                <a:lnTo>
                  <a:pt x="1134" y="265"/>
                </a:lnTo>
                <a:lnTo>
                  <a:pt x="1141" y="262"/>
                </a:lnTo>
                <a:lnTo>
                  <a:pt x="1141" y="262"/>
                </a:lnTo>
                <a:lnTo>
                  <a:pt x="1134" y="265"/>
                </a:lnTo>
                <a:lnTo>
                  <a:pt x="1134" y="265"/>
                </a:lnTo>
                <a:close/>
                <a:moveTo>
                  <a:pt x="1132" y="266"/>
                </a:moveTo>
                <a:lnTo>
                  <a:pt x="1132" y="266"/>
                </a:lnTo>
                <a:lnTo>
                  <a:pt x="1135" y="262"/>
                </a:lnTo>
                <a:lnTo>
                  <a:pt x="1135" y="262"/>
                </a:lnTo>
                <a:lnTo>
                  <a:pt x="1132" y="266"/>
                </a:lnTo>
                <a:lnTo>
                  <a:pt x="1132" y="266"/>
                </a:lnTo>
                <a:close/>
                <a:moveTo>
                  <a:pt x="1132" y="266"/>
                </a:moveTo>
                <a:lnTo>
                  <a:pt x="1132" y="266"/>
                </a:lnTo>
                <a:lnTo>
                  <a:pt x="1131" y="268"/>
                </a:lnTo>
                <a:lnTo>
                  <a:pt x="1131" y="268"/>
                </a:lnTo>
                <a:lnTo>
                  <a:pt x="1132" y="266"/>
                </a:lnTo>
                <a:lnTo>
                  <a:pt x="1132" y="266"/>
                </a:lnTo>
                <a:lnTo>
                  <a:pt x="1130" y="265"/>
                </a:lnTo>
                <a:lnTo>
                  <a:pt x="1130" y="265"/>
                </a:lnTo>
                <a:lnTo>
                  <a:pt x="1132" y="266"/>
                </a:lnTo>
                <a:lnTo>
                  <a:pt x="1132" y="266"/>
                </a:lnTo>
                <a:lnTo>
                  <a:pt x="1132" y="266"/>
                </a:lnTo>
                <a:close/>
                <a:moveTo>
                  <a:pt x="1129" y="266"/>
                </a:moveTo>
                <a:lnTo>
                  <a:pt x="1129" y="266"/>
                </a:lnTo>
                <a:lnTo>
                  <a:pt x="1130" y="265"/>
                </a:lnTo>
                <a:lnTo>
                  <a:pt x="1130" y="265"/>
                </a:lnTo>
                <a:lnTo>
                  <a:pt x="1129" y="266"/>
                </a:lnTo>
                <a:lnTo>
                  <a:pt x="1129" y="266"/>
                </a:lnTo>
                <a:close/>
                <a:moveTo>
                  <a:pt x="1137" y="258"/>
                </a:moveTo>
                <a:lnTo>
                  <a:pt x="1137" y="258"/>
                </a:lnTo>
                <a:lnTo>
                  <a:pt x="1138" y="256"/>
                </a:lnTo>
                <a:lnTo>
                  <a:pt x="1138" y="256"/>
                </a:lnTo>
                <a:lnTo>
                  <a:pt x="1137" y="258"/>
                </a:lnTo>
                <a:lnTo>
                  <a:pt x="1137" y="258"/>
                </a:lnTo>
                <a:close/>
                <a:moveTo>
                  <a:pt x="1141" y="254"/>
                </a:moveTo>
                <a:lnTo>
                  <a:pt x="1141" y="254"/>
                </a:lnTo>
                <a:lnTo>
                  <a:pt x="1142" y="251"/>
                </a:lnTo>
                <a:lnTo>
                  <a:pt x="1142" y="251"/>
                </a:lnTo>
                <a:lnTo>
                  <a:pt x="1141" y="254"/>
                </a:lnTo>
                <a:lnTo>
                  <a:pt x="1141" y="254"/>
                </a:lnTo>
                <a:close/>
                <a:moveTo>
                  <a:pt x="1189" y="476"/>
                </a:moveTo>
                <a:lnTo>
                  <a:pt x="1189" y="476"/>
                </a:lnTo>
                <a:lnTo>
                  <a:pt x="1190" y="476"/>
                </a:lnTo>
                <a:lnTo>
                  <a:pt x="1190" y="476"/>
                </a:lnTo>
                <a:lnTo>
                  <a:pt x="1189" y="476"/>
                </a:lnTo>
                <a:lnTo>
                  <a:pt x="1189" y="476"/>
                </a:lnTo>
                <a:close/>
                <a:moveTo>
                  <a:pt x="1191" y="478"/>
                </a:moveTo>
                <a:lnTo>
                  <a:pt x="1191" y="478"/>
                </a:lnTo>
                <a:lnTo>
                  <a:pt x="1192" y="478"/>
                </a:lnTo>
                <a:lnTo>
                  <a:pt x="1192" y="478"/>
                </a:lnTo>
                <a:lnTo>
                  <a:pt x="1191" y="478"/>
                </a:lnTo>
                <a:lnTo>
                  <a:pt x="1191" y="478"/>
                </a:lnTo>
                <a:close/>
                <a:moveTo>
                  <a:pt x="1202" y="414"/>
                </a:moveTo>
                <a:lnTo>
                  <a:pt x="1202" y="414"/>
                </a:lnTo>
                <a:lnTo>
                  <a:pt x="1202" y="415"/>
                </a:lnTo>
                <a:lnTo>
                  <a:pt x="1202" y="415"/>
                </a:lnTo>
                <a:lnTo>
                  <a:pt x="1202" y="414"/>
                </a:lnTo>
                <a:lnTo>
                  <a:pt x="1202" y="414"/>
                </a:lnTo>
                <a:close/>
                <a:moveTo>
                  <a:pt x="1202" y="415"/>
                </a:moveTo>
                <a:lnTo>
                  <a:pt x="1202" y="415"/>
                </a:lnTo>
                <a:lnTo>
                  <a:pt x="1203" y="416"/>
                </a:lnTo>
                <a:lnTo>
                  <a:pt x="1203" y="416"/>
                </a:lnTo>
                <a:lnTo>
                  <a:pt x="1202" y="415"/>
                </a:lnTo>
                <a:lnTo>
                  <a:pt x="1202" y="415"/>
                </a:lnTo>
                <a:close/>
                <a:moveTo>
                  <a:pt x="1204" y="418"/>
                </a:moveTo>
                <a:lnTo>
                  <a:pt x="1204" y="418"/>
                </a:lnTo>
                <a:lnTo>
                  <a:pt x="1203" y="416"/>
                </a:lnTo>
                <a:lnTo>
                  <a:pt x="1203" y="416"/>
                </a:lnTo>
                <a:lnTo>
                  <a:pt x="1204" y="418"/>
                </a:lnTo>
                <a:lnTo>
                  <a:pt x="1204" y="418"/>
                </a:lnTo>
                <a:close/>
                <a:moveTo>
                  <a:pt x="1202" y="414"/>
                </a:move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close/>
                <a:moveTo>
                  <a:pt x="1202" y="414"/>
                </a:move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lnTo>
                  <a:pt x="1202" y="414"/>
                </a:lnTo>
                <a:close/>
                <a:moveTo>
                  <a:pt x="1151" y="233"/>
                </a:moveTo>
                <a:lnTo>
                  <a:pt x="1151" y="233"/>
                </a:lnTo>
                <a:lnTo>
                  <a:pt x="1151" y="234"/>
                </a:lnTo>
                <a:lnTo>
                  <a:pt x="1151" y="234"/>
                </a:lnTo>
                <a:lnTo>
                  <a:pt x="1151" y="233"/>
                </a:lnTo>
                <a:lnTo>
                  <a:pt x="1151" y="233"/>
                </a:lnTo>
                <a:close/>
                <a:moveTo>
                  <a:pt x="134" y="1272"/>
                </a:moveTo>
                <a:lnTo>
                  <a:pt x="134" y="1272"/>
                </a:lnTo>
                <a:lnTo>
                  <a:pt x="134" y="1272"/>
                </a:lnTo>
                <a:lnTo>
                  <a:pt x="134" y="1272"/>
                </a:lnTo>
                <a:lnTo>
                  <a:pt x="134" y="1272"/>
                </a:lnTo>
                <a:lnTo>
                  <a:pt x="134" y="1272"/>
                </a:lnTo>
                <a:close/>
                <a:moveTo>
                  <a:pt x="136" y="1310"/>
                </a:move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close/>
                <a:moveTo>
                  <a:pt x="137" y="1307"/>
                </a:move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close/>
                <a:moveTo>
                  <a:pt x="133" y="1308"/>
                </a:moveTo>
                <a:lnTo>
                  <a:pt x="133" y="1308"/>
                </a:lnTo>
                <a:lnTo>
                  <a:pt x="131" y="1308"/>
                </a:lnTo>
                <a:lnTo>
                  <a:pt x="131" y="1308"/>
                </a:lnTo>
                <a:lnTo>
                  <a:pt x="133" y="1308"/>
                </a:lnTo>
                <a:lnTo>
                  <a:pt x="133" y="1308"/>
                </a:lnTo>
                <a:close/>
                <a:moveTo>
                  <a:pt x="137" y="1307"/>
                </a:moveTo>
                <a:lnTo>
                  <a:pt x="137" y="1307"/>
                </a:lnTo>
                <a:lnTo>
                  <a:pt x="136" y="1306"/>
                </a:lnTo>
                <a:lnTo>
                  <a:pt x="135" y="1306"/>
                </a:lnTo>
                <a:lnTo>
                  <a:pt x="133" y="1308"/>
                </a:lnTo>
                <a:lnTo>
                  <a:pt x="133" y="1308"/>
                </a:lnTo>
                <a:lnTo>
                  <a:pt x="135" y="1306"/>
                </a:lnTo>
                <a:lnTo>
                  <a:pt x="136" y="1306"/>
                </a:lnTo>
                <a:lnTo>
                  <a:pt x="137" y="1307"/>
                </a:lnTo>
                <a:lnTo>
                  <a:pt x="137" y="1307"/>
                </a:lnTo>
                <a:close/>
                <a:moveTo>
                  <a:pt x="137" y="1308"/>
                </a:moveTo>
                <a:lnTo>
                  <a:pt x="137" y="1308"/>
                </a:lnTo>
                <a:lnTo>
                  <a:pt x="137" y="1308"/>
                </a:lnTo>
                <a:lnTo>
                  <a:pt x="137" y="1308"/>
                </a:lnTo>
                <a:lnTo>
                  <a:pt x="137" y="1308"/>
                </a:lnTo>
                <a:lnTo>
                  <a:pt x="137" y="1308"/>
                </a:lnTo>
                <a:close/>
                <a:moveTo>
                  <a:pt x="136" y="1309"/>
                </a:moveTo>
                <a:lnTo>
                  <a:pt x="136" y="1309"/>
                </a:lnTo>
                <a:lnTo>
                  <a:pt x="136" y="1309"/>
                </a:lnTo>
                <a:lnTo>
                  <a:pt x="136" y="1309"/>
                </a:lnTo>
                <a:lnTo>
                  <a:pt x="136" y="1309"/>
                </a:lnTo>
                <a:lnTo>
                  <a:pt x="136" y="1309"/>
                </a:lnTo>
                <a:close/>
                <a:moveTo>
                  <a:pt x="136" y="1310"/>
                </a:move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lnTo>
                  <a:pt x="136" y="1310"/>
                </a:lnTo>
                <a:close/>
                <a:moveTo>
                  <a:pt x="136" y="1312"/>
                </a:moveTo>
                <a:lnTo>
                  <a:pt x="136" y="1312"/>
                </a:lnTo>
                <a:lnTo>
                  <a:pt x="135" y="1312"/>
                </a:lnTo>
                <a:lnTo>
                  <a:pt x="135" y="1312"/>
                </a:lnTo>
                <a:lnTo>
                  <a:pt x="136" y="1312"/>
                </a:lnTo>
                <a:lnTo>
                  <a:pt x="136" y="1312"/>
                </a:lnTo>
                <a:close/>
                <a:moveTo>
                  <a:pt x="137" y="1307"/>
                </a:move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lnTo>
                  <a:pt x="137" y="130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439863" y="5126038"/>
            <a:ext cx="2286000" cy="1655762"/>
          </a:xfrm>
          <a:custGeom>
            <a:avLst/>
            <a:gdLst/>
            <a:ahLst/>
            <a:cxnLst>
              <a:cxn ang="0">
                <a:pos x="9" y="2817"/>
              </a:cxn>
              <a:cxn ang="0">
                <a:pos x="96" y="2618"/>
              </a:cxn>
              <a:cxn ang="0">
                <a:pos x="226" y="2404"/>
              </a:cxn>
              <a:cxn ang="0">
                <a:pos x="286" y="2276"/>
              </a:cxn>
              <a:cxn ang="0">
                <a:pos x="380" y="2168"/>
              </a:cxn>
              <a:cxn ang="0">
                <a:pos x="494" y="2074"/>
              </a:cxn>
              <a:cxn ang="0">
                <a:pos x="667" y="1977"/>
              </a:cxn>
              <a:cxn ang="0">
                <a:pos x="813" y="1922"/>
              </a:cxn>
              <a:cxn ang="0">
                <a:pos x="1139" y="1846"/>
              </a:cxn>
              <a:cxn ang="0">
                <a:pos x="1330" y="1771"/>
              </a:cxn>
              <a:cxn ang="0">
                <a:pos x="1388" y="1694"/>
              </a:cxn>
              <a:cxn ang="0">
                <a:pos x="1358" y="1532"/>
              </a:cxn>
              <a:cxn ang="0">
                <a:pos x="1335" y="1455"/>
              </a:cxn>
              <a:cxn ang="0">
                <a:pos x="1318" y="1424"/>
              </a:cxn>
              <a:cxn ang="0">
                <a:pos x="1281" y="1384"/>
              </a:cxn>
              <a:cxn ang="0">
                <a:pos x="1273" y="1286"/>
              </a:cxn>
              <a:cxn ang="0">
                <a:pos x="1283" y="1131"/>
              </a:cxn>
              <a:cxn ang="0">
                <a:pos x="1302" y="966"/>
              </a:cxn>
              <a:cxn ang="0">
                <a:pos x="1271" y="882"/>
              </a:cxn>
              <a:cxn ang="0">
                <a:pos x="1259" y="828"/>
              </a:cxn>
              <a:cxn ang="0">
                <a:pos x="1254" y="749"/>
              </a:cxn>
              <a:cxn ang="0">
                <a:pos x="1226" y="631"/>
              </a:cxn>
              <a:cxn ang="0">
                <a:pos x="1254" y="505"/>
              </a:cxn>
              <a:cxn ang="0">
                <a:pos x="1306" y="429"/>
              </a:cxn>
              <a:cxn ang="0">
                <a:pos x="1335" y="368"/>
              </a:cxn>
              <a:cxn ang="0">
                <a:pos x="1384" y="279"/>
              </a:cxn>
              <a:cxn ang="0">
                <a:pos x="1546" y="150"/>
              </a:cxn>
              <a:cxn ang="0">
                <a:pos x="1694" y="51"/>
              </a:cxn>
              <a:cxn ang="0">
                <a:pos x="1778" y="21"/>
              </a:cxn>
              <a:cxn ang="0">
                <a:pos x="1908" y="10"/>
              </a:cxn>
              <a:cxn ang="0">
                <a:pos x="2077" y="0"/>
              </a:cxn>
              <a:cxn ang="0">
                <a:pos x="2147" y="42"/>
              </a:cxn>
              <a:cxn ang="0">
                <a:pos x="2208" y="66"/>
              </a:cxn>
              <a:cxn ang="0">
                <a:pos x="2331" y="82"/>
              </a:cxn>
              <a:cxn ang="0">
                <a:pos x="2364" y="105"/>
              </a:cxn>
              <a:cxn ang="0">
                <a:pos x="2382" y="178"/>
              </a:cxn>
              <a:cxn ang="0">
                <a:pos x="2420" y="200"/>
              </a:cxn>
              <a:cxn ang="0">
                <a:pos x="2451" y="268"/>
              </a:cxn>
              <a:cxn ang="0">
                <a:pos x="2523" y="404"/>
              </a:cxn>
              <a:cxn ang="0">
                <a:pos x="2612" y="594"/>
              </a:cxn>
              <a:cxn ang="0">
                <a:pos x="2620" y="695"/>
              </a:cxn>
              <a:cxn ang="0">
                <a:pos x="2598" y="875"/>
              </a:cxn>
              <a:cxn ang="0">
                <a:pos x="2612" y="948"/>
              </a:cxn>
              <a:cxn ang="0">
                <a:pos x="2599" y="1023"/>
              </a:cxn>
              <a:cxn ang="0">
                <a:pos x="2563" y="1147"/>
              </a:cxn>
              <a:cxn ang="0">
                <a:pos x="2558" y="1330"/>
              </a:cxn>
              <a:cxn ang="0">
                <a:pos x="2549" y="1426"/>
              </a:cxn>
              <a:cxn ang="0">
                <a:pos x="2474" y="1569"/>
              </a:cxn>
              <a:cxn ang="0">
                <a:pos x="2451" y="1645"/>
              </a:cxn>
              <a:cxn ang="0">
                <a:pos x="2814" y="1846"/>
              </a:cxn>
              <a:cxn ang="0">
                <a:pos x="2967" y="1907"/>
              </a:cxn>
              <a:cxn ang="0">
                <a:pos x="3259" y="2011"/>
              </a:cxn>
              <a:cxn ang="0">
                <a:pos x="3385" y="2053"/>
              </a:cxn>
              <a:cxn ang="0">
                <a:pos x="3453" y="2092"/>
              </a:cxn>
              <a:cxn ang="0">
                <a:pos x="3679" y="2339"/>
              </a:cxn>
              <a:cxn ang="0">
                <a:pos x="3789" y="2465"/>
              </a:cxn>
              <a:cxn ang="0">
                <a:pos x="3832" y="2576"/>
              </a:cxn>
              <a:cxn ang="0">
                <a:pos x="3900" y="2848"/>
              </a:cxn>
            </a:cxnLst>
            <a:rect l="0" t="0" r="r" b="b"/>
            <a:pathLst>
              <a:path w="3900" h="2848">
                <a:moveTo>
                  <a:pt x="3900" y="2848"/>
                </a:moveTo>
                <a:lnTo>
                  <a:pt x="3900" y="2848"/>
                </a:lnTo>
                <a:lnTo>
                  <a:pt x="0" y="2848"/>
                </a:lnTo>
                <a:lnTo>
                  <a:pt x="0" y="2848"/>
                </a:lnTo>
                <a:lnTo>
                  <a:pt x="9" y="2817"/>
                </a:lnTo>
                <a:lnTo>
                  <a:pt x="19" y="2785"/>
                </a:lnTo>
                <a:lnTo>
                  <a:pt x="30" y="2756"/>
                </a:lnTo>
                <a:lnTo>
                  <a:pt x="42" y="2728"/>
                </a:lnTo>
                <a:lnTo>
                  <a:pt x="68" y="2672"/>
                </a:lnTo>
                <a:lnTo>
                  <a:pt x="96" y="2618"/>
                </a:lnTo>
                <a:lnTo>
                  <a:pt x="125" y="2567"/>
                </a:lnTo>
                <a:lnTo>
                  <a:pt x="157" y="2519"/>
                </a:lnTo>
                <a:lnTo>
                  <a:pt x="216" y="2423"/>
                </a:lnTo>
                <a:lnTo>
                  <a:pt x="216" y="2423"/>
                </a:lnTo>
                <a:lnTo>
                  <a:pt x="226" y="2404"/>
                </a:lnTo>
                <a:lnTo>
                  <a:pt x="235" y="2386"/>
                </a:lnTo>
                <a:lnTo>
                  <a:pt x="251" y="2348"/>
                </a:lnTo>
                <a:lnTo>
                  <a:pt x="266" y="2311"/>
                </a:lnTo>
                <a:lnTo>
                  <a:pt x="275" y="2294"/>
                </a:lnTo>
                <a:lnTo>
                  <a:pt x="286" y="2276"/>
                </a:lnTo>
                <a:lnTo>
                  <a:pt x="286" y="2276"/>
                </a:lnTo>
                <a:lnTo>
                  <a:pt x="305" y="2248"/>
                </a:lnTo>
                <a:lnTo>
                  <a:pt x="327" y="2222"/>
                </a:lnTo>
                <a:lnTo>
                  <a:pt x="352" y="2194"/>
                </a:lnTo>
                <a:lnTo>
                  <a:pt x="380" y="2168"/>
                </a:lnTo>
                <a:lnTo>
                  <a:pt x="407" y="2142"/>
                </a:lnTo>
                <a:lnTo>
                  <a:pt x="437" y="2118"/>
                </a:lnTo>
                <a:lnTo>
                  <a:pt x="467" y="2093"/>
                </a:lnTo>
                <a:lnTo>
                  <a:pt x="494" y="2074"/>
                </a:lnTo>
                <a:lnTo>
                  <a:pt x="494" y="2074"/>
                </a:lnTo>
                <a:lnTo>
                  <a:pt x="528" y="2051"/>
                </a:lnTo>
                <a:lnTo>
                  <a:pt x="561" y="2032"/>
                </a:lnTo>
                <a:lnTo>
                  <a:pt x="595" y="2011"/>
                </a:lnTo>
                <a:lnTo>
                  <a:pt x="632" y="1994"/>
                </a:lnTo>
                <a:lnTo>
                  <a:pt x="667" y="1977"/>
                </a:lnTo>
                <a:lnTo>
                  <a:pt x="703" y="1961"/>
                </a:lnTo>
                <a:lnTo>
                  <a:pt x="738" y="1947"/>
                </a:lnTo>
                <a:lnTo>
                  <a:pt x="773" y="1935"/>
                </a:lnTo>
                <a:lnTo>
                  <a:pt x="773" y="1935"/>
                </a:lnTo>
                <a:lnTo>
                  <a:pt x="813" y="1922"/>
                </a:lnTo>
                <a:lnTo>
                  <a:pt x="851" y="1912"/>
                </a:lnTo>
                <a:lnTo>
                  <a:pt x="933" y="1893"/>
                </a:lnTo>
                <a:lnTo>
                  <a:pt x="1015" y="1875"/>
                </a:lnTo>
                <a:lnTo>
                  <a:pt x="1097" y="1856"/>
                </a:lnTo>
                <a:lnTo>
                  <a:pt x="1139" y="1846"/>
                </a:lnTo>
                <a:lnTo>
                  <a:pt x="1179" y="1834"/>
                </a:lnTo>
                <a:lnTo>
                  <a:pt x="1217" y="1821"/>
                </a:lnTo>
                <a:lnTo>
                  <a:pt x="1257" y="1806"/>
                </a:lnTo>
                <a:lnTo>
                  <a:pt x="1294" y="1790"/>
                </a:lnTo>
                <a:lnTo>
                  <a:pt x="1330" y="1771"/>
                </a:lnTo>
                <a:lnTo>
                  <a:pt x="1367" y="1750"/>
                </a:lnTo>
                <a:lnTo>
                  <a:pt x="1400" y="1726"/>
                </a:lnTo>
                <a:lnTo>
                  <a:pt x="1400" y="1726"/>
                </a:lnTo>
                <a:lnTo>
                  <a:pt x="1393" y="1710"/>
                </a:lnTo>
                <a:lnTo>
                  <a:pt x="1388" y="1694"/>
                </a:lnTo>
                <a:lnTo>
                  <a:pt x="1379" y="1661"/>
                </a:lnTo>
                <a:lnTo>
                  <a:pt x="1372" y="1630"/>
                </a:lnTo>
                <a:lnTo>
                  <a:pt x="1367" y="1597"/>
                </a:lnTo>
                <a:lnTo>
                  <a:pt x="1363" y="1563"/>
                </a:lnTo>
                <a:lnTo>
                  <a:pt x="1358" y="1532"/>
                </a:lnTo>
                <a:lnTo>
                  <a:pt x="1349" y="1499"/>
                </a:lnTo>
                <a:lnTo>
                  <a:pt x="1344" y="1483"/>
                </a:lnTo>
                <a:lnTo>
                  <a:pt x="1337" y="1468"/>
                </a:lnTo>
                <a:lnTo>
                  <a:pt x="1337" y="1468"/>
                </a:lnTo>
                <a:lnTo>
                  <a:pt x="1335" y="1455"/>
                </a:lnTo>
                <a:lnTo>
                  <a:pt x="1334" y="1447"/>
                </a:lnTo>
                <a:lnTo>
                  <a:pt x="1330" y="1440"/>
                </a:lnTo>
                <a:lnTo>
                  <a:pt x="1330" y="1440"/>
                </a:lnTo>
                <a:lnTo>
                  <a:pt x="1325" y="1429"/>
                </a:lnTo>
                <a:lnTo>
                  <a:pt x="1318" y="1424"/>
                </a:lnTo>
                <a:lnTo>
                  <a:pt x="1304" y="1414"/>
                </a:lnTo>
                <a:lnTo>
                  <a:pt x="1299" y="1410"/>
                </a:lnTo>
                <a:lnTo>
                  <a:pt x="1292" y="1403"/>
                </a:lnTo>
                <a:lnTo>
                  <a:pt x="1287" y="1396"/>
                </a:lnTo>
                <a:lnTo>
                  <a:pt x="1281" y="1384"/>
                </a:lnTo>
                <a:lnTo>
                  <a:pt x="1281" y="1384"/>
                </a:lnTo>
                <a:lnTo>
                  <a:pt x="1278" y="1361"/>
                </a:lnTo>
                <a:lnTo>
                  <a:pt x="1274" y="1339"/>
                </a:lnTo>
                <a:lnTo>
                  <a:pt x="1273" y="1312"/>
                </a:lnTo>
                <a:lnTo>
                  <a:pt x="1273" y="1286"/>
                </a:lnTo>
                <a:lnTo>
                  <a:pt x="1273" y="1236"/>
                </a:lnTo>
                <a:lnTo>
                  <a:pt x="1274" y="1189"/>
                </a:lnTo>
                <a:lnTo>
                  <a:pt x="1274" y="1189"/>
                </a:lnTo>
                <a:lnTo>
                  <a:pt x="1278" y="1159"/>
                </a:lnTo>
                <a:lnTo>
                  <a:pt x="1283" y="1131"/>
                </a:lnTo>
                <a:lnTo>
                  <a:pt x="1294" y="1075"/>
                </a:lnTo>
                <a:lnTo>
                  <a:pt x="1299" y="1049"/>
                </a:lnTo>
                <a:lnTo>
                  <a:pt x="1304" y="1021"/>
                </a:lnTo>
                <a:lnTo>
                  <a:pt x="1304" y="993"/>
                </a:lnTo>
                <a:lnTo>
                  <a:pt x="1302" y="966"/>
                </a:lnTo>
                <a:lnTo>
                  <a:pt x="1302" y="966"/>
                </a:lnTo>
                <a:lnTo>
                  <a:pt x="1301" y="950"/>
                </a:lnTo>
                <a:lnTo>
                  <a:pt x="1295" y="936"/>
                </a:lnTo>
                <a:lnTo>
                  <a:pt x="1283" y="908"/>
                </a:lnTo>
                <a:lnTo>
                  <a:pt x="1271" y="882"/>
                </a:lnTo>
                <a:lnTo>
                  <a:pt x="1266" y="868"/>
                </a:lnTo>
                <a:lnTo>
                  <a:pt x="1261" y="854"/>
                </a:lnTo>
                <a:lnTo>
                  <a:pt x="1261" y="854"/>
                </a:lnTo>
                <a:lnTo>
                  <a:pt x="1259" y="842"/>
                </a:lnTo>
                <a:lnTo>
                  <a:pt x="1259" y="828"/>
                </a:lnTo>
                <a:lnTo>
                  <a:pt x="1257" y="802"/>
                </a:lnTo>
                <a:lnTo>
                  <a:pt x="1257" y="776"/>
                </a:lnTo>
                <a:lnTo>
                  <a:pt x="1257" y="762"/>
                </a:lnTo>
                <a:lnTo>
                  <a:pt x="1254" y="749"/>
                </a:lnTo>
                <a:lnTo>
                  <a:pt x="1254" y="749"/>
                </a:lnTo>
                <a:lnTo>
                  <a:pt x="1247" y="716"/>
                </a:lnTo>
                <a:lnTo>
                  <a:pt x="1236" y="687"/>
                </a:lnTo>
                <a:lnTo>
                  <a:pt x="1229" y="659"/>
                </a:lnTo>
                <a:lnTo>
                  <a:pt x="1227" y="645"/>
                </a:lnTo>
                <a:lnTo>
                  <a:pt x="1226" y="631"/>
                </a:lnTo>
                <a:lnTo>
                  <a:pt x="1226" y="631"/>
                </a:lnTo>
                <a:lnTo>
                  <a:pt x="1229" y="603"/>
                </a:lnTo>
                <a:lnTo>
                  <a:pt x="1234" y="572"/>
                </a:lnTo>
                <a:lnTo>
                  <a:pt x="1243" y="537"/>
                </a:lnTo>
                <a:lnTo>
                  <a:pt x="1254" y="505"/>
                </a:lnTo>
                <a:lnTo>
                  <a:pt x="1254" y="505"/>
                </a:lnTo>
                <a:lnTo>
                  <a:pt x="1261" y="492"/>
                </a:lnTo>
                <a:lnTo>
                  <a:pt x="1268" y="479"/>
                </a:lnTo>
                <a:lnTo>
                  <a:pt x="1287" y="455"/>
                </a:lnTo>
                <a:lnTo>
                  <a:pt x="1306" y="429"/>
                </a:lnTo>
                <a:lnTo>
                  <a:pt x="1315" y="415"/>
                </a:lnTo>
                <a:lnTo>
                  <a:pt x="1323" y="401"/>
                </a:lnTo>
                <a:lnTo>
                  <a:pt x="1323" y="401"/>
                </a:lnTo>
                <a:lnTo>
                  <a:pt x="1330" y="385"/>
                </a:lnTo>
                <a:lnTo>
                  <a:pt x="1335" y="368"/>
                </a:lnTo>
                <a:lnTo>
                  <a:pt x="1339" y="352"/>
                </a:lnTo>
                <a:lnTo>
                  <a:pt x="1344" y="338"/>
                </a:lnTo>
                <a:lnTo>
                  <a:pt x="1344" y="338"/>
                </a:lnTo>
                <a:lnTo>
                  <a:pt x="1363" y="307"/>
                </a:lnTo>
                <a:lnTo>
                  <a:pt x="1384" y="279"/>
                </a:lnTo>
                <a:lnTo>
                  <a:pt x="1407" y="254"/>
                </a:lnTo>
                <a:lnTo>
                  <a:pt x="1433" y="230"/>
                </a:lnTo>
                <a:lnTo>
                  <a:pt x="1459" y="209"/>
                </a:lnTo>
                <a:lnTo>
                  <a:pt x="1487" y="190"/>
                </a:lnTo>
                <a:lnTo>
                  <a:pt x="1546" y="150"/>
                </a:lnTo>
                <a:lnTo>
                  <a:pt x="1546" y="150"/>
                </a:lnTo>
                <a:lnTo>
                  <a:pt x="1597" y="115"/>
                </a:lnTo>
                <a:lnTo>
                  <a:pt x="1647" y="80"/>
                </a:lnTo>
                <a:lnTo>
                  <a:pt x="1671" y="64"/>
                </a:lnTo>
                <a:lnTo>
                  <a:pt x="1694" y="51"/>
                </a:lnTo>
                <a:lnTo>
                  <a:pt x="1715" y="38"/>
                </a:lnTo>
                <a:lnTo>
                  <a:pt x="1734" y="31"/>
                </a:lnTo>
                <a:lnTo>
                  <a:pt x="1734" y="31"/>
                </a:lnTo>
                <a:lnTo>
                  <a:pt x="1757" y="24"/>
                </a:lnTo>
                <a:lnTo>
                  <a:pt x="1778" y="21"/>
                </a:lnTo>
                <a:lnTo>
                  <a:pt x="1823" y="17"/>
                </a:lnTo>
                <a:lnTo>
                  <a:pt x="1866" y="16"/>
                </a:lnTo>
                <a:lnTo>
                  <a:pt x="1887" y="14"/>
                </a:lnTo>
                <a:lnTo>
                  <a:pt x="1908" y="10"/>
                </a:lnTo>
                <a:lnTo>
                  <a:pt x="1908" y="10"/>
                </a:lnTo>
                <a:lnTo>
                  <a:pt x="1931" y="5"/>
                </a:lnTo>
                <a:lnTo>
                  <a:pt x="1952" y="3"/>
                </a:lnTo>
                <a:lnTo>
                  <a:pt x="1994" y="0"/>
                </a:lnTo>
                <a:lnTo>
                  <a:pt x="2034" y="0"/>
                </a:lnTo>
                <a:lnTo>
                  <a:pt x="2077" y="0"/>
                </a:lnTo>
                <a:lnTo>
                  <a:pt x="2077" y="0"/>
                </a:lnTo>
                <a:lnTo>
                  <a:pt x="2098" y="10"/>
                </a:lnTo>
                <a:lnTo>
                  <a:pt x="2114" y="19"/>
                </a:lnTo>
                <a:lnTo>
                  <a:pt x="2129" y="30"/>
                </a:lnTo>
                <a:lnTo>
                  <a:pt x="2147" y="42"/>
                </a:lnTo>
                <a:lnTo>
                  <a:pt x="2147" y="42"/>
                </a:lnTo>
                <a:lnTo>
                  <a:pt x="2162" y="54"/>
                </a:lnTo>
                <a:lnTo>
                  <a:pt x="2176" y="59"/>
                </a:lnTo>
                <a:lnTo>
                  <a:pt x="2208" y="66"/>
                </a:lnTo>
                <a:lnTo>
                  <a:pt x="2208" y="66"/>
                </a:lnTo>
                <a:lnTo>
                  <a:pt x="2225" y="70"/>
                </a:lnTo>
                <a:lnTo>
                  <a:pt x="2243" y="71"/>
                </a:lnTo>
                <a:lnTo>
                  <a:pt x="2279" y="77"/>
                </a:lnTo>
                <a:lnTo>
                  <a:pt x="2316" y="80"/>
                </a:lnTo>
                <a:lnTo>
                  <a:pt x="2331" y="82"/>
                </a:lnTo>
                <a:lnTo>
                  <a:pt x="2345" y="85"/>
                </a:lnTo>
                <a:lnTo>
                  <a:pt x="2345" y="85"/>
                </a:lnTo>
                <a:lnTo>
                  <a:pt x="2352" y="89"/>
                </a:lnTo>
                <a:lnTo>
                  <a:pt x="2359" y="96"/>
                </a:lnTo>
                <a:lnTo>
                  <a:pt x="2364" y="105"/>
                </a:lnTo>
                <a:lnTo>
                  <a:pt x="2371" y="115"/>
                </a:lnTo>
                <a:lnTo>
                  <a:pt x="2375" y="129"/>
                </a:lnTo>
                <a:lnTo>
                  <a:pt x="2378" y="143"/>
                </a:lnTo>
                <a:lnTo>
                  <a:pt x="2382" y="160"/>
                </a:lnTo>
                <a:lnTo>
                  <a:pt x="2382" y="178"/>
                </a:lnTo>
                <a:lnTo>
                  <a:pt x="2382" y="178"/>
                </a:lnTo>
                <a:lnTo>
                  <a:pt x="2390" y="180"/>
                </a:lnTo>
                <a:lnTo>
                  <a:pt x="2397" y="183"/>
                </a:lnTo>
                <a:lnTo>
                  <a:pt x="2410" y="190"/>
                </a:lnTo>
                <a:lnTo>
                  <a:pt x="2420" y="200"/>
                </a:lnTo>
                <a:lnTo>
                  <a:pt x="2427" y="213"/>
                </a:lnTo>
                <a:lnTo>
                  <a:pt x="2434" y="227"/>
                </a:lnTo>
                <a:lnTo>
                  <a:pt x="2439" y="241"/>
                </a:lnTo>
                <a:lnTo>
                  <a:pt x="2451" y="268"/>
                </a:lnTo>
                <a:lnTo>
                  <a:pt x="2451" y="268"/>
                </a:lnTo>
                <a:lnTo>
                  <a:pt x="2481" y="321"/>
                </a:lnTo>
                <a:lnTo>
                  <a:pt x="2495" y="345"/>
                </a:lnTo>
                <a:lnTo>
                  <a:pt x="2507" y="373"/>
                </a:lnTo>
                <a:lnTo>
                  <a:pt x="2507" y="373"/>
                </a:lnTo>
                <a:lnTo>
                  <a:pt x="2523" y="404"/>
                </a:lnTo>
                <a:lnTo>
                  <a:pt x="2540" y="434"/>
                </a:lnTo>
                <a:lnTo>
                  <a:pt x="2573" y="497"/>
                </a:lnTo>
                <a:lnTo>
                  <a:pt x="2589" y="528"/>
                </a:lnTo>
                <a:lnTo>
                  <a:pt x="2601" y="561"/>
                </a:lnTo>
                <a:lnTo>
                  <a:pt x="2612" y="594"/>
                </a:lnTo>
                <a:lnTo>
                  <a:pt x="2617" y="612"/>
                </a:lnTo>
                <a:lnTo>
                  <a:pt x="2619" y="631"/>
                </a:lnTo>
                <a:lnTo>
                  <a:pt x="2619" y="631"/>
                </a:lnTo>
                <a:lnTo>
                  <a:pt x="2622" y="662"/>
                </a:lnTo>
                <a:lnTo>
                  <a:pt x="2620" y="695"/>
                </a:lnTo>
                <a:lnTo>
                  <a:pt x="2617" y="727"/>
                </a:lnTo>
                <a:lnTo>
                  <a:pt x="2613" y="756"/>
                </a:lnTo>
                <a:lnTo>
                  <a:pt x="2603" y="816"/>
                </a:lnTo>
                <a:lnTo>
                  <a:pt x="2599" y="845"/>
                </a:lnTo>
                <a:lnTo>
                  <a:pt x="2598" y="875"/>
                </a:lnTo>
                <a:lnTo>
                  <a:pt x="2598" y="875"/>
                </a:lnTo>
                <a:lnTo>
                  <a:pt x="2601" y="896"/>
                </a:lnTo>
                <a:lnTo>
                  <a:pt x="2606" y="917"/>
                </a:lnTo>
                <a:lnTo>
                  <a:pt x="2610" y="938"/>
                </a:lnTo>
                <a:lnTo>
                  <a:pt x="2612" y="948"/>
                </a:lnTo>
                <a:lnTo>
                  <a:pt x="2612" y="959"/>
                </a:lnTo>
                <a:lnTo>
                  <a:pt x="2612" y="959"/>
                </a:lnTo>
                <a:lnTo>
                  <a:pt x="2610" y="980"/>
                </a:lnTo>
                <a:lnTo>
                  <a:pt x="2606" y="1000"/>
                </a:lnTo>
                <a:lnTo>
                  <a:pt x="2599" y="1023"/>
                </a:lnTo>
                <a:lnTo>
                  <a:pt x="2592" y="1048"/>
                </a:lnTo>
                <a:lnTo>
                  <a:pt x="2577" y="1095"/>
                </a:lnTo>
                <a:lnTo>
                  <a:pt x="2570" y="1121"/>
                </a:lnTo>
                <a:lnTo>
                  <a:pt x="2563" y="1147"/>
                </a:lnTo>
                <a:lnTo>
                  <a:pt x="2563" y="1147"/>
                </a:lnTo>
                <a:lnTo>
                  <a:pt x="2558" y="1183"/>
                </a:lnTo>
                <a:lnTo>
                  <a:pt x="2556" y="1220"/>
                </a:lnTo>
                <a:lnTo>
                  <a:pt x="2556" y="1257"/>
                </a:lnTo>
                <a:lnTo>
                  <a:pt x="2558" y="1293"/>
                </a:lnTo>
                <a:lnTo>
                  <a:pt x="2558" y="1330"/>
                </a:lnTo>
                <a:lnTo>
                  <a:pt x="2558" y="1363"/>
                </a:lnTo>
                <a:lnTo>
                  <a:pt x="2556" y="1396"/>
                </a:lnTo>
                <a:lnTo>
                  <a:pt x="2552" y="1410"/>
                </a:lnTo>
                <a:lnTo>
                  <a:pt x="2549" y="1426"/>
                </a:lnTo>
                <a:lnTo>
                  <a:pt x="2549" y="1426"/>
                </a:lnTo>
                <a:lnTo>
                  <a:pt x="2545" y="1440"/>
                </a:lnTo>
                <a:lnTo>
                  <a:pt x="2538" y="1454"/>
                </a:lnTo>
                <a:lnTo>
                  <a:pt x="2525" y="1482"/>
                </a:lnTo>
                <a:lnTo>
                  <a:pt x="2490" y="1539"/>
                </a:lnTo>
                <a:lnTo>
                  <a:pt x="2474" y="1569"/>
                </a:lnTo>
                <a:lnTo>
                  <a:pt x="2467" y="1584"/>
                </a:lnTo>
                <a:lnTo>
                  <a:pt x="2460" y="1598"/>
                </a:lnTo>
                <a:lnTo>
                  <a:pt x="2457" y="1614"/>
                </a:lnTo>
                <a:lnTo>
                  <a:pt x="2453" y="1630"/>
                </a:lnTo>
                <a:lnTo>
                  <a:pt x="2451" y="1645"/>
                </a:lnTo>
                <a:lnTo>
                  <a:pt x="2451" y="1663"/>
                </a:lnTo>
                <a:lnTo>
                  <a:pt x="2451" y="1663"/>
                </a:lnTo>
                <a:lnTo>
                  <a:pt x="2638" y="1759"/>
                </a:lnTo>
                <a:lnTo>
                  <a:pt x="2760" y="1821"/>
                </a:lnTo>
                <a:lnTo>
                  <a:pt x="2814" y="1846"/>
                </a:lnTo>
                <a:lnTo>
                  <a:pt x="2855" y="1865"/>
                </a:lnTo>
                <a:lnTo>
                  <a:pt x="2855" y="1865"/>
                </a:lnTo>
                <a:lnTo>
                  <a:pt x="2911" y="1886"/>
                </a:lnTo>
                <a:lnTo>
                  <a:pt x="2939" y="1896"/>
                </a:lnTo>
                <a:lnTo>
                  <a:pt x="2967" y="1907"/>
                </a:lnTo>
                <a:lnTo>
                  <a:pt x="2967" y="1907"/>
                </a:lnTo>
                <a:lnTo>
                  <a:pt x="3033" y="1928"/>
                </a:lnTo>
                <a:lnTo>
                  <a:pt x="3122" y="1959"/>
                </a:lnTo>
                <a:lnTo>
                  <a:pt x="3259" y="2011"/>
                </a:lnTo>
                <a:lnTo>
                  <a:pt x="3259" y="2011"/>
                </a:lnTo>
                <a:lnTo>
                  <a:pt x="3292" y="2022"/>
                </a:lnTo>
                <a:lnTo>
                  <a:pt x="3325" y="2031"/>
                </a:lnTo>
                <a:lnTo>
                  <a:pt x="3357" y="2041"/>
                </a:lnTo>
                <a:lnTo>
                  <a:pt x="3371" y="2046"/>
                </a:lnTo>
                <a:lnTo>
                  <a:pt x="3385" y="2053"/>
                </a:lnTo>
                <a:lnTo>
                  <a:pt x="3385" y="2053"/>
                </a:lnTo>
                <a:lnTo>
                  <a:pt x="3413" y="2065"/>
                </a:lnTo>
                <a:lnTo>
                  <a:pt x="3440" y="2081"/>
                </a:lnTo>
                <a:lnTo>
                  <a:pt x="3440" y="2081"/>
                </a:lnTo>
                <a:lnTo>
                  <a:pt x="3453" y="2092"/>
                </a:lnTo>
                <a:lnTo>
                  <a:pt x="3468" y="2105"/>
                </a:lnTo>
                <a:lnTo>
                  <a:pt x="3507" y="2144"/>
                </a:lnTo>
                <a:lnTo>
                  <a:pt x="3548" y="2191"/>
                </a:lnTo>
                <a:lnTo>
                  <a:pt x="3595" y="2243"/>
                </a:lnTo>
                <a:lnTo>
                  <a:pt x="3679" y="2339"/>
                </a:lnTo>
                <a:lnTo>
                  <a:pt x="3726" y="2395"/>
                </a:lnTo>
                <a:lnTo>
                  <a:pt x="3726" y="2395"/>
                </a:lnTo>
                <a:lnTo>
                  <a:pt x="3749" y="2417"/>
                </a:lnTo>
                <a:lnTo>
                  <a:pt x="3769" y="2440"/>
                </a:lnTo>
                <a:lnTo>
                  <a:pt x="3789" y="2465"/>
                </a:lnTo>
                <a:lnTo>
                  <a:pt x="3796" y="2478"/>
                </a:lnTo>
                <a:lnTo>
                  <a:pt x="3803" y="2492"/>
                </a:lnTo>
                <a:lnTo>
                  <a:pt x="3803" y="2492"/>
                </a:lnTo>
                <a:lnTo>
                  <a:pt x="3820" y="2533"/>
                </a:lnTo>
                <a:lnTo>
                  <a:pt x="3832" y="2576"/>
                </a:lnTo>
                <a:lnTo>
                  <a:pt x="3844" y="2623"/>
                </a:lnTo>
                <a:lnTo>
                  <a:pt x="3856" y="2668"/>
                </a:lnTo>
                <a:lnTo>
                  <a:pt x="3877" y="2763"/>
                </a:lnTo>
                <a:lnTo>
                  <a:pt x="3888" y="2806"/>
                </a:lnTo>
                <a:lnTo>
                  <a:pt x="3900" y="2848"/>
                </a:lnTo>
                <a:lnTo>
                  <a:pt x="3900" y="284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66725" y="5245100"/>
            <a:ext cx="1706563" cy="1536700"/>
          </a:xfrm>
          <a:custGeom>
            <a:avLst/>
            <a:gdLst/>
            <a:ahLst/>
            <a:cxnLst>
              <a:cxn ang="0">
                <a:pos x="1416" y="1095"/>
              </a:cxn>
              <a:cxn ang="0">
                <a:pos x="1255" y="1004"/>
              </a:cxn>
              <a:cxn ang="0">
                <a:pos x="1219" y="986"/>
              </a:cxn>
              <a:cxn ang="0">
                <a:pos x="1234" y="943"/>
              </a:cxn>
              <a:cxn ang="0">
                <a:pos x="1206" y="909"/>
              </a:cxn>
              <a:cxn ang="0">
                <a:pos x="1235" y="876"/>
              </a:cxn>
              <a:cxn ang="0">
                <a:pos x="1207" y="848"/>
              </a:cxn>
              <a:cxn ang="0">
                <a:pos x="1204" y="826"/>
              </a:cxn>
              <a:cxn ang="0">
                <a:pos x="1202" y="813"/>
              </a:cxn>
              <a:cxn ang="0">
                <a:pos x="1199" y="787"/>
              </a:cxn>
              <a:cxn ang="0">
                <a:pos x="1191" y="683"/>
              </a:cxn>
              <a:cxn ang="0">
                <a:pos x="1191" y="640"/>
              </a:cxn>
              <a:cxn ang="0">
                <a:pos x="1191" y="624"/>
              </a:cxn>
              <a:cxn ang="0">
                <a:pos x="1204" y="602"/>
              </a:cxn>
              <a:cxn ang="0">
                <a:pos x="1209" y="584"/>
              </a:cxn>
              <a:cxn ang="0">
                <a:pos x="1211" y="548"/>
              </a:cxn>
              <a:cxn ang="0">
                <a:pos x="1176" y="495"/>
              </a:cxn>
              <a:cxn ang="0">
                <a:pos x="1169" y="454"/>
              </a:cxn>
              <a:cxn ang="0">
                <a:pos x="1156" y="425"/>
              </a:cxn>
              <a:cxn ang="0">
                <a:pos x="1125" y="379"/>
              </a:cxn>
              <a:cxn ang="0">
                <a:pos x="1128" y="356"/>
              </a:cxn>
              <a:cxn ang="0">
                <a:pos x="1110" y="351"/>
              </a:cxn>
              <a:cxn ang="0">
                <a:pos x="1109" y="318"/>
              </a:cxn>
              <a:cxn ang="0">
                <a:pos x="1095" y="300"/>
              </a:cxn>
              <a:cxn ang="0">
                <a:pos x="1092" y="277"/>
              </a:cxn>
              <a:cxn ang="0">
                <a:pos x="1064" y="249"/>
              </a:cxn>
              <a:cxn ang="0">
                <a:pos x="1038" y="206"/>
              </a:cxn>
              <a:cxn ang="0">
                <a:pos x="1003" y="170"/>
              </a:cxn>
              <a:cxn ang="0">
                <a:pos x="980" y="132"/>
              </a:cxn>
              <a:cxn ang="0">
                <a:pos x="938" y="91"/>
              </a:cxn>
              <a:cxn ang="0">
                <a:pos x="867" y="51"/>
              </a:cxn>
              <a:cxn ang="0">
                <a:pos x="757" y="25"/>
              </a:cxn>
              <a:cxn ang="0">
                <a:pos x="625" y="16"/>
              </a:cxn>
              <a:cxn ang="0">
                <a:pos x="553" y="35"/>
              </a:cxn>
              <a:cxn ang="0">
                <a:pos x="505" y="59"/>
              </a:cxn>
              <a:cxn ang="0">
                <a:pos x="487" y="59"/>
              </a:cxn>
              <a:cxn ang="0">
                <a:pos x="454" y="82"/>
              </a:cxn>
              <a:cxn ang="0">
                <a:pos x="347" y="183"/>
              </a:cxn>
              <a:cxn ang="0">
                <a:pos x="314" y="229"/>
              </a:cxn>
              <a:cxn ang="0">
                <a:pos x="313" y="252"/>
              </a:cxn>
              <a:cxn ang="0">
                <a:pos x="278" y="272"/>
              </a:cxn>
              <a:cxn ang="0">
                <a:pos x="255" y="326"/>
              </a:cxn>
              <a:cxn ang="0">
                <a:pos x="248" y="364"/>
              </a:cxn>
              <a:cxn ang="0">
                <a:pos x="250" y="367"/>
              </a:cxn>
              <a:cxn ang="0">
                <a:pos x="229" y="395"/>
              </a:cxn>
              <a:cxn ang="0">
                <a:pos x="234" y="435"/>
              </a:cxn>
              <a:cxn ang="0">
                <a:pos x="215" y="482"/>
              </a:cxn>
              <a:cxn ang="0">
                <a:pos x="238" y="514"/>
              </a:cxn>
              <a:cxn ang="0">
                <a:pos x="235" y="548"/>
              </a:cxn>
              <a:cxn ang="0">
                <a:pos x="225" y="609"/>
              </a:cxn>
              <a:cxn ang="0">
                <a:pos x="253" y="728"/>
              </a:cxn>
              <a:cxn ang="0">
                <a:pos x="209" y="764"/>
              </a:cxn>
              <a:cxn ang="0">
                <a:pos x="194" y="858"/>
              </a:cxn>
              <a:cxn ang="0">
                <a:pos x="196" y="992"/>
              </a:cxn>
              <a:cxn ang="0">
                <a:pos x="206" y="1042"/>
              </a:cxn>
              <a:cxn ang="0">
                <a:pos x="140" y="1098"/>
              </a:cxn>
              <a:cxn ang="0">
                <a:pos x="1204" y="545"/>
              </a:cxn>
              <a:cxn ang="0">
                <a:pos x="217" y="464"/>
              </a:cxn>
              <a:cxn ang="0">
                <a:pos x="237" y="593"/>
              </a:cxn>
              <a:cxn ang="0">
                <a:pos x="283" y="280"/>
              </a:cxn>
              <a:cxn ang="0">
                <a:pos x="1137" y="421"/>
              </a:cxn>
              <a:cxn ang="0">
                <a:pos x="1161" y="484"/>
              </a:cxn>
              <a:cxn ang="0">
                <a:pos x="1181" y="658"/>
              </a:cxn>
            </a:cxnLst>
            <a:rect l="0" t="0" r="r" b="b"/>
            <a:pathLst>
              <a:path w="1528" h="1376">
                <a:moveTo>
                  <a:pt x="561" y="30"/>
                </a:moveTo>
                <a:lnTo>
                  <a:pt x="561" y="30"/>
                </a:lnTo>
                <a:lnTo>
                  <a:pt x="561" y="28"/>
                </a:lnTo>
                <a:lnTo>
                  <a:pt x="561" y="28"/>
                </a:lnTo>
                <a:lnTo>
                  <a:pt x="561" y="30"/>
                </a:lnTo>
                <a:lnTo>
                  <a:pt x="561" y="30"/>
                </a:lnTo>
                <a:close/>
                <a:moveTo>
                  <a:pt x="452" y="77"/>
                </a:moveTo>
                <a:lnTo>
                  <a:pt x="452" y="77"/>
                </a:lnTo>
                <a:lnTo>
                  <a:pt x="456" y="76"/>
                </a:lnTo>
                <a:lnTo>
                  <a:pt x="457" y="76"/>
                </a:lnTo>
                <a:lnTo>
                  <a:pt x="457" y="71"/>
                </a:lnTo>
                <a:lnTo>
                  <a:pt x="456" y="67"/>
                </a:lnTo>
                <a:lnTo>
                  <a:pt x="452" y="66"/>
                </a:lnTo>
                <a:lnTo>
                  <a:pt x="452" y="66"/>
                </a:lnTo>
                <a:lnTo>
                  <a:pt x="451" y="67"/>
                </a:lnTo>
                <a:lnTo>
                  <a:pt x="452" y="71"/>
                </a:lnTo>
                <a:lnTo>
                  <a:pt x="454" y="72"/>
                </a:lnTo>
                <a:lnTo>
                  <a:pt x="452" y="77"/>
                </a:lnTo>
                <a:lnTo>
                  <a:pt x="452" y="77"/>
                </a:lnTo>
                <a:close/>
                <a:moveTo>
                  <a:pt x="1456" y="1175"/>
                </a:moveTo>
                <a:lnTo>
                  <a:pt x="1456" y="1175"/>
                </a:lnTo>
                <a:lnTo>
                  <a:pt x="1442" y="1144"/>
                </a:lnTo>
                <a:lnTo>
                  <a:pt x="1436" y="1127"/>
                </a:lnTo>
                <a:lnTo>
                  <a:pt x="1426" y="1111"/>
                </a:lnTo>
                <a:lnTo>
                  <a:pt x="1416" y="1095"/>
                </a:lnTo>
                <a:lnTo>
                  <a:pt x="1405" y="1081"/>
                </a:lnTo>
                <a:lnTo>
                  <a:pt x="1391" y="1070"/>
                </a:lnTo>
                <a:lnTo>
                  <a:pt x="1385" y="1067"/>
                </a:lnTo>
                <a:lnTo>
                  <a:pt x="1377" y="1063"/>
                </a:lnTo>
                <a:lnTo>
                  <a:pt x="1377" y="1063"/>
                </a:lnTo>
                <a:lnTo>
                  <a:pt x="1359" y="1057"/>
                </a:lnTo>
                <a:lnTo>
                  <a:pt x="1340" y="1048"/>
                </a:lnTo>
                <a:lnTo>
                  <a:pt x="1301" y="1032"/>
                </a:lnTo>
                <a:lnTo>
                  <a:pt x="1301" y="1032"/>
                </a:lnTo>
                <a:lnTo>
                  <a:pt x="1273" y="1022"/>
                </a:lnTo>
                <a:lnTo>
                  <a:pt x="1258" y="1016"/>
                </a:lnTo>
                <a:lnTo>
                  <a:pt x="1247" y="1009"/>
                </a:lnTo>
                <a:lnTo>
                  <a:pt x="1247" y="1009"/>
                </a:lnTo>
                <a:lnTo>
                  <a:pt x="1243" y="1009"/>
                </a:lnTo>
                <a:lnTo>
                  <a:pt x="1240" y="1012"/>
                </a:lnTo>
                <a:lnTo>
                  <a:pt x="1237" y="1012"/>
                </a:lnTo>
                <a:lnTo>
                  <a:pt x="1235" y="1011"/>
                </a:lnTo>
                <a:lnTo>
                  <a:pt x="1235" y="1011"/>
                </a:lnTo>
                <a:lnTo>
                  <a:pt x="1237" y="1011"/>
                </a:lnTo>
                <a:lnTo>
                  <a:pt x="1239" y="1009"/>
                </a:lnTo>
                <a:lnTo>
                  <a:pt x="1239" y="1007"/>
                </a:lnTo>
                <a:lnTo>
                  <a:pt x="1240" y="1006"/>
                </a:lnTo>
                <a:lnTo>
                  <a:pt x="1240" y="1006"/>
                </a:lnTo>
                <a:lnTo>
                  <a:pt x="1248" y="1006"/>
                </a:lnTo>
                <a:lnTo>
                  <a:pt x="1255" y="1004"/>
                </a:lnTo>
                <a:lnTo>
                  <a:pt x="1255" y="1004"/>
                </a:lnTo>
                <a:lnTo>
                  <a:pt x="1255" y="1002"/>
                </a:lnTo>
                <a:lnTo>
                  <a:pt x="1253" y="999"/>
                </a:lnTo>
                <a:lnTo>
                  <a:pt x="1252" y="997"/>
                </a:lnTo>
                <a:lnTo>
                  <a:pt x="1252" y="994"/>
                </a:lnTo>
                <a:lnTo>
                  <a:pt x="1245" y="994"/>
                </a:lnTo>
                <a:lnTo>
                  <a:pt x="1245" y="994"/>
                </a:lnTo>
                <a:lnTo>
                  <a:pt x="1245" y="997"/>
                </a:lnTo>
                <a:lnTo>
                  <a:pt x="1247" y="999"/>
                </a:lnTo>
                <a:lnTo>
                  <a:pt x="1248" y="1001"/>
                </a:lnTo>
                <a:lnTo>
                  <a:pt x="1247" y="1004"/>
                </a:lnTo>
                <a:lnTo>
                  <a:pt x="1247" y="1004"/>
                </a:lnTo>
                <a:lnTo>
                  <a:pt x="1245" y="1004"/>
                </a:lnTo>
                <a:lnTo>
                  <a:pt x="1242" y="1002"/>
                </a:lnTo>
                <a:lnTo>
                  <a:pt x="1240" y="1002"/>
                </a:lnTo>
                <a:lnTo>
                  <a:pt x="1239" y="1001"/>
                </a:lnTo>
                <a:lnTo>
                  <a:pt x="1239" y="1001"/>
                </a:lnTo>
                <a:lnTo>
                  <a:pt x="1237" y="1006"/>
                </a:lnTo>
                <a:lnTo>
                  <a:pt x="1235" y="1007"/>
                </a:lnTo>
                <a:lnTo>
                  <a:pt x="1234" y="1007"/>
                </a:lnTo>
                <a:lnTo>
                  <a:pt x="1234" y="1007"/>
                </a:lnTo>
                <a:lnTo>
                  <a:pt x="1229" y="994"/>
                </a:lnTo>
                <a:lnTo>
                  <a:pt x="1225" y="989"/>
                </a:lnTo>
                <a:lnTo>
                  <a:pt x="1219" y="986"/>
                </a:lnTo>
                <a:lnTo>
                  <a:pt x="1219" y="986"/>
                </a:lnTo>
                <a:lnTo>
                  <a:pt x="1222" y="983"/>
                </a:lnTo>
                <a:lnTo>
                  <a:pt x="1227" y="983"/>
                </a:lnTo>
                <a:lnTo>
                  <a:pt x="1237" y="984"/>
                </a:lnTo>
                <a:lnTo>
                  <a:pt x="1237" y="984"/>
                </a:lnTo>
                <a:lnTo>
                  <a:pt x="1237" y="974"/>
                </a:lnTo>
                <a:lnTo>
                  <a:pt x="1234" y="968"/>
                </a:lnTo>
                <a:lnTo>
                  <a:pt x="1234" y="968"/>
                </a:lnTo>
                <a:lnTo>
                  <a:pt x="1237" y="968"/>
                </a:lnTo>
                <a:lnTo>
                  <a:pt x="1237" y="966"/>
                </a:lnTo>
                <a:lnTo>
                  <a:pt x="1237" y="963"/>
                </a:lnTo>
                <a:lnTo>
                  <a:pt x="1235" y="960"/>
                </a:lnTo>
                <a:lnTo>
                  <a:pt x="1235" y="960"/>
                </a:lnTo>
                <a:lnTo>
                  <a:pt x="1234" y="963"/>
                </a:lnTo>
                <a:lnTo>
                  <a:pt x="1232" y="963"/>
                </a:lnTo>
                <a:lnTo>
                  <a:pt x="1232" y="963"/>
                </a:lnTo>
                <a:lnTo>
                  <a:pt x="1232" y="961"/>
                </a:lnTo>
                <a:lnTo>
                  <a:pt x="1234" y="958"/>
                </a:lnTo>
                <a:lnTo>
                  <a:pt x="1234" y="958"/>
                </a:lnTo>
                <a:lnTo>
                  <a:pt x="1229" y="958"/>
                </a:lnTo>
                <a:lnTo>
                  <a:pt x="1225" y="955"/>
                </a:lnTo>
                <a:lnTo>
                  <a:pt x="1220" y="948"/>
                </a:lnTo>
                <a:lnTo>
                  <a:pt x="1220" y="948"/>
                </a:lnTo>
                <a:lnTo>
                  <a:pt x="1225" y="946"/>
                </a:lnTo>
                <a:lnTo>
                  <a:pt x="1230" y="945"/>
                </a:lnTo>
                <a:lnTo>
                  <a:pt x="1234" y="943"/>
                </a:lnTo>
                <a:lnTo>
                  <a:pt x="1237" y="945"/>
                </a:lnTo>
                <a:lnTo>
                  <a:pt x="1237" y="945"/>
                </a:lnTo>
                <a:lnTo>
                  <a:pt x="1237" y="943"/>
                </a:lnTo>
                <a:lnTo>
                  <a:pt x="1235" y="941"/>
                </a:lnTo>
                <a:lnTo>
                  <a:pt x="1232" y="941"/>
                </a:lnTo>
                <a:lnTo>
                  <a:pt x="1230" y="940"/>
                </a:lnTo>
                <a:lnTo>
                  <a:pt x="1232" y="937"/>
                </a:lnTo>
                <a:lnTo>
                  <a:pt x="1232" y="937"/>
                </a:lnTo>
                <a:lnTo>
                  <a:pt x="1227" y="935"/>
                </a:lnTo>
                <a:lnTo>
                  <a:pt x="1224" y="935"/>
                </a:lnTo>
                <a:lnTo>
                  <a:pt x="1217" y="930"/>
                </a:lnTo>
                <a:lnTo>
                  <a:pt x="1217" y="930"/>
                </a:lnTo>
                <a:lnTo>
                  <a:pt x="1219" y="928"/>
                </a:lnTo>
                <a:lnTo>
                  <a:pt x="1217" y="925"/>
                </a:lnTo>
                <a:lnTo>
                  <a:pt x="1215" y="918"/>
                </a:lnTo>
                <a:lnTo>
                  <a:pt x="1215" y="910"/>
                </a:lnTo>
                <a:lnTo>
                  <a:pt x="1215" y="909"/>
                </a:lnTo>
                <a:lnTo>
                  <a:pt x="1219" y="907"/>
                </a:lnTo>
                <a:lnTo>
                  <a:pt x="1219" y="907"/>
                </a:lnTo>
                <a:lnTo>
                  <a:pt x="1217" y="904"/>
                </a:lnTo>
                <a:lnTo>
                  <a:pt x="1215" y="902"/>
                </a:lnTo>
                <a:lnTo>
                  <a:pt x="1211" y="899"/>
                </a:lnTo>
                <a:lnTo>
                  <a:pt x="1211" y="899"/>
                </a:lnTo>
                <a:lnTo>
                  <a:pt x="1207" y="907"/>
                </a:lnTo>
                <a:lnTo>
                  <a:pt x="1206" y="909"/>
                </a:lnTo>
                <a:lnTo>
                  <a:pt x="1202" y="912"/>
                </a:lnTo>
                <a:lnTo>
                  <a:pt x="1202" y="912"/>
                </a:lnTo>
                <a:lnTo>
                  <a:pt x="1199" y="907"/>
                </a:lnTo>
                <a:lnTo>
                  <a:pt x="1196" y="904"/>
                </a:lnTo>
                <a:lnTo>
                  <a:pt x="1196" y="904"/>
                </a:lnTo>
                <a:lnTo>
                  <a:pt x="1197" y="902"/>
                </a:lnTo>
                <a:lnTo>
                  <a:pt x="1199" y="899"/>
                </a:lnTo>
                <a:lnTo>
                  <a:pt x="1199" y="897"/>
                </a:lnTo>
                <a:lnTo>
                  <a:pt x="1202" y="895"/>
                </a:lnTo>
                <a:lnTo>
                  <a:pt x="1202" y="895"/>
                </a:lnTo>
                <a:lnTo>
                  <a:pt x="1217" y="897"/>
                </a:lnTo>
                <a:lnTo>
                  <a:pt x="1224" y="897"/>
                </a:lnTo>
                <a:lnTo>
                  <a:pt x="1234" y="895"/>
                </a:lnTo>
                <a:lnTo>
                  <a:pt x="1234" y="895"/>
                </a:lnTo>
                <a:lnTo>
                  <a:pt x="1234" y="892"/>
                </a:lnTo>
                <a:lnTo>
                  <a:pt x="1235" y="890"/>
                </a:lnTo>
                <a:lnTo>
                  <a:pt x="1235" y="890"/>
                </a:lnTo>
                <a:lnTo>
                  <a:pt x="1227" y="886"/>
                </a:lnTo>
                <a:lnTo>
                  <a:pt x="1224" y="884"/>
                </a:lnTo>
                <a:lnTo>
                  <a:pt x="1224" y="879"/>
                </a:lnTo>
                <a:lnTo>
                  <a:pt x="1224" y="879"/>
                </a:lnTo>
                <a:lnTo>
                  <a:pt x="1227" y="879"/>
                </a:lnTo>
                <a:lnTo>
                  <a:pt x="1230" y="879"/>
                </a:lnTo>
                <a:lnTo>
                  <a:pt x="1234" y="877"/>
                </a:lnTo>
                <a:lnTo>
                  <a:pt x="1235" y="876"/>
                </a:lnTo>
                <a:lnTo>
                  <a:pt x="1234" y="874"/>
                </a:lnTo>
                <a:lnTo>
                  <a:pt x="1234" y="874"/>
                </a:lnTo>
                <a:lnTo>
                  <a:pt x="1229" y="877"/>
                </a:lnTo>
                <a:lnTo>
                  <a:pt x="1222" y="879"/>
                </a:lnTo>
                <a:lnTo>
                  <a:pt x="1217" y="877"/>
                </a:lnTo>
                <a:lnTo>
                  <a:pt x="1212" y="876"/>
                </a:lnTo>
                <a:lnTo>
                  <a:pt x="1212" y="876"/>
                </a:lnTo>
                <a:lnTo>
                  <a:pt x="1215" y="871"/>
                </a:lnTo>
                <a:lnTo>
                  <a:pt x="1217" y="869"/>
                </a:lnTo>
                <a:lnTo>
                  <a:pt x="1214" y="867"/>
                </a:lnTo>
                <a:lnTo>
                  <a:pt x="1214" y="867"/>
                </a:lnTo>
                <a:lnTo>
                  <a:pt x="1214" y="869"/>
                </a:lnTo>
                <a:lnTo>
                  <a:pt x="1212" y="871"/>
                </a:lnTo>
                <a:lnTo>
                  <a:pt x="1207" y="871"/>
                </a:lnTo>
                <a:lnTo>
                  <a:pt x="1204" y="869"/>
                </a:lnTo>
                <a:lnTo>
                  <a:pt x="1201" y="869"/>
                </a:lnTo>
                <a:lnTo>
                  <a:pt x="1201" y="869"/>
                </a:lnTo>
                <a:lnTo>
                  <a:pt x="1206" y="864"/>
                </a:lnTo>
                <a:lnTo>
                  <a:pt x="1211" y="859"/>
                </a:lnTo>
                <a:lnTo>
                  <a:pt x="1211" y="859"/>
                </a:lnTo>
                <a:lnTo>
                  <a:pt x="1209" y="856"/>
                </a:lnTo>
                <a:lnTo>
                  <a:pt x="1207" y="853"/>
                </a:lnTo>
                <a:lnTo>
                  <a:pt x="1209" y="851"/>
                </a:lnTo>
                <a:lnTo>
                  <a:pt x="1207" y="848"/>
                </a:lnTo>
                <a:lnTo>
                  <a:pt x="1207" y="848"/>
                </a:lnTo>
                <a:lnTo>
                  <a:pt x="1206" y="849"/>
                </a:lnTo>
                <a:lnTo>
                  <a:pt x="1204" y="848"/>
                </a:lnTo>
                <a:lnTo>
                  <a:pt x="1202" y="844"/>
                </a:lnTo>
                <a:lnTo>
                  <a:pt x="1201" y="843"/>
                </a:lnTo>
                <a:lnTo>
                  <a:pt x="1201" y="843"/>
                </a:lnTo>
                <a:lnTo>
                  <a:pt x="1199" y="846"/>
                </a:lnTo>
                <a:lnTo>
                  <a:pt x="1199" y="846"/>
                </a:lnTo>
                <a:lnTo>
                  <a:pt x="1199" y="844"/>
                </a:lnTo>
                <a:lnTo>
                  <a:pt x="1199" y="844"/>
                </a:lnTo>
                <a:lnTo>
                  <a:pt x="1199" y="843"/>
                </a:lnTo>
                <a:lnTo>
                  <a:pt x="1201" y="841"/>
                </a:lnTo>
                <a:lnTo>
                  <a:pt x="1202" y="841"/>
                </a:lnTo>
                <a:lnTo>
                  <a:pt x="1202" y="838"/>
                </a:lnTo>
                <a:lnTo>
                  <a:pt x="1202" y="834"/>
                </a:lnTo>
                <a:lnTo>
                  <a:pt x="1202" y="834"/>
                </a:lnTo>
                <a:lnTo>
                  <a:pt x="1199" y="834"/>
                </a:lnTo>
                <a:lnTo>
                  <a:pt x="1197" y="834"/>
                </a:lnTo>
                <a:lnTo>
                  <a:pt x="1197" y="833"/>
                </a:lnTo>
                <a:lnTo>
                  <a:pt x="1197" y="833"/>
                </a:lnTo>
                <a:lnTo>
                  <a:pt x="1199" y="831"/>
                </a:lnTo>
                <a:lnTo>
                  <a:pt x="1197" y="830"/>
                </a:lnTo>
                <a:lnTo>
                  <a:pt x="1197" y="828"/>
                </a:lnTo>
                <a:lnTo>
                  <a:pt x="1199" y="828"/>
                </a:lnTo>
                <a:lnTo>
                  <a:pt x="1199" y="828"/>
                </a:lnTo>
                <a:lnTo>
                  <a:pt x="1204" y="826"/>
                </a:lnTo>
                <a:lnTo>
                  <a:pt x="1207" y="828"/>
                </a:lnTo>
                <a:lnTo>
                  <a:pt x="1215" y="831"/>
                </a:lnTo>
                <a:lnTo>
                  <a:pt x="1222" y="833"/>
                </a:lnTo>
                <a:lnTo>
                  <a:pt x="1225" y="833"/>
                </a:lnTo>
                <a:lnTo>
                  <a:pt x="1230" y="833"/>
                </a:lnTo>
                <a:lnTo>
                  <a:pt x="1230" y="833"/>
                </a:lnTo>
                <a:lnTo>
                  <a:pt x="1225" y="830"/>
                </a:lnTo>
                <a:lnTo>
                  <a:pt x="1224" y="826"/>
                </a:lnTo>
                <a:lnTo>
                  <a:pt x="1224" y="826"/>
                </a:lnTo>
                <a:lnTo>
                  <a:pt x="1229" y="816"/>
                </a:lnTo>
                <a:lnTo>
                  <a:pt x="1234" y="805"/>
                </a:lnTo>
                <a:lnTo>
                  <a:pt x="1234" y="805"/>
                </a:lnTo>
                <a:lnTo>
                  <a:pt x="1232" y="805"/>
                </a:lnTo>
                <a:lnTo>
                  <a:pt x="1230" y="805"/>
                </a:lnTo>
                <a:lnTo>
                  <a:pt x="1229" y="802"/>
                </a:lnTo>
                <a:lnTo>
                  <a:pt x="1229" y="802"/>
                </a:lnTo>
                <a:lnTo>
                  <a:pt x="1225" y="805"/>
                </a:lnTo>
                <a:lnTo>
                  <a:pt x="1222" y="808"/>
                </a:lnTo>
                <a:lnTo>
                  <a:pt x="1220" y="811"/>
                </a:lnTo>
                <a:lnTo>
                  <a:pt x="1215" y="813"/>
                </a:lnTo>
                <a:lnTo>
                  <a:pt x="1215" y="813"/>
                </a:lnTo>
                <a:lnTo>
                  <a:pt x="1212" y="811"/>
                </a:lnTo>
                <a:lnTo>
                  <a:pt x="1211" y="811"/>
                </a:lnTo>
                <a:lnTo>
                  <a:pt x="1207" y="813"/>
                </a:lnTo>
                <a:lnTo>
                  <a:pt x="1202" y="813"/>
                </a:lnTo>
                <a:lnTo>
                  <a:pt x="1202" y="813"/>
                </a:lnTo>
                <a:lnTo>
                  <a:pt x="1202" y="807"/>
                </a:lnTo>
                <a:lnTo>
                  <a:pt x="1202" y="802"/>
                </a:lnTo>
                <a:lnTo>
                  <a:pt x="1202" y="797"/>
                </a:lnTo>
                <a:lnTo>
                  <a:pt x="1201" y="795"/>
                </a:lnTo>
                <a:lnTo>
                  <a:pt x="1199" y="795"/>
                </a:lnTo>
                <a:lnTo>
                  <a:pt x="1199" y="795"/>
                </a:lnTo>
                <a:lnTo>
                  <a:pt x="1197" y="803"/>
                </a:lnTo>
                <a:lnTo>
                  <a:pt x="1196" y="807"/>
                </a:lnTo>
                <a:lnTo>
                  <a:pt x="1192" y="808"/>
                </a:lnTo>
                <a:lnTo>
                  <a:pt x="1191" y="808"/>
                </a:lnTo>
                <a:lnTo>
                  <a:pt x="1191" y="808"/>
                </a:lnTo>
                <a:lnTo>
                  <a:pt x="1192" y="803"/>
                </a:lnTo>
                <a:lnTo>
                  <a:pt x="1191" y="798"/>
                </a:lnTo>
                <a:lnTo>
                  <a:pt x="1191" y="793"/>
                </a:lnTo>
                <a:lnTo>
                  <a:pt x="1192" y="788"/>
                </a:lnTo>
                <a:lnTo>
                  <a:pt x="1192" y="788"/>
                </a:lnTo>
                <a:lnTo>
                  <a:pt x="1192" y="790"/>
                </a:lnTo>
                <a:lnTo>
                  <a:pt x="1192" y="792"/>
                </a:lnTo>
                <a:lnTo>
                  <a:pt x="1197" y="793"/>
                </a:lnTo>
                <a:lnTo>
                  <a:pt x="1201" y="792"/>
                </a:lnTo>
                <a:lnTo>
                  <a:pt x="1201" y="790"/>
                </a:lnTo>
                <a:lnTo>
                  <a:pt x="1201" y="790"/>
                </a:lnTo>
                <a:lnTo>
                  <a:pt x="1201" y="790"/>
                </a:lnTo>
                <a:lnTo>
                  <a:pt x="1199" y="787"/>
                </a:lnTo>
                <a:lnTo>
                  <a:pt x="1197" y="783"/>
                </a:lnTo>
                <a:lnTo>
                  <a:pt x="1196" y="770"/>
                </a:lnTo>
                <a:lnTo>
                  <a:pt x="1196" y="747"/>
                </a:lnTo>
                <a:lnTo>
                  <a:pt x="1196" y="747"/>
                </a:lnTo>
                <a:lnTo>
                  <a:pt x="1196" y="749"/>
                </a:lnTo>
                <a:lnTo>
                  <a:pt x="1199" y="751"/>
                </a:lnTo>
                <a:lnTo>
                  <a:pt x="1199" y="751"/>
                </a:lnTo>
                <a:lnTo>
                  <a:pt x="1199" y="737"/>
                </a:lnTo>
                <a:lnTo>
                  <a:pt x="1202" y="724"/>
                </a:lnTo>
                <a:lnTo>
                  <a:pt x="1204" y="711"/>
                </a:lnTo>
                <a:lnTo>
                  <a:pt x="1202" y="698"/>
                </a:lnTo>
                <a:lnTo>
                  <a:pt x="1202" y="698"/>
                </a:lnTo>
                <a:lnTo>
                  <a:pt x="1207" y="696"/>
                </a:lnTo>
                <a:lnTo>
                  <a:pt x="1209" y="695"/>
                </a:lnTo>
                <a:lnTo>
                  <a:pt x="1209" y="693"/>
                </a:lnTo>
                <a:lnTo>
                  <a:pt x="1209" y="693"/>
                </a:lnTo>
                <a:lnTo>
                  <a:pt x="1206" y="693"/>
                </a:lnTo>
                <a:lnTo>
                  <a:pt x="1204" y="695"/>
                </a:lnTo>
                <a:lnTo>
                  <a:pt x="1202" y="696"/>
                </a:lnTo>
                <a:lnTo>
                  <a:pt x="1199" y="696"/>
                </a:lnTo>
                <a:lnTo>
                  <a:pt x="1199" y="696"/>
                </a:lnTo>
                <a:lnTo>
                  <a:pt x="1194" y="690"/>
                </a:lnTo>
                <a:lnTo>
                  <a:pt x="1192" y="688"/>
                </a:lnTo>
                <a:lnTo>
                  <a:pt x="1191" y="683"/>
                </a:lnTo>
                <a:lnTo>
                  <a:pt x="1191" y="683"/>
                </a:lnTo>
                <a:lnTo>
                  <a:pt x="1192" y="685"/>
                </a:lnTo>
                <a:lnTo>
                  <a:pt x="1194" y="685"/>
                </a:lnTo>
                <a:lnTo>
                  <a:pt x="1197" y="683"/>
                </a:lnTo>
                <a:lnTo>
                  <a:pt x="1201" y="685"/>
                </a:lnTo>
                <a:lnTo>
                  <a:pt x="1201" y="685"/>
                </a:lnTo>
                <a:lnTo>
                  <a:pt x="1201" y="678"/>
                </a:lnTo>
                <a:lnTo>
                  <a:pt x="1201" y="676"/>
                </a:lnTo>
                <a:lnTo>
                  <a:pt x="1199" y="675"/>
                </a:lnTo>
                <a:lnTo>
                  <a:pt x="1199" y="675"/>
                </a:lnTo>
                <a:lnTo>
                  <a:pt x="1197" y="678"/>
                </a:lnTo>
                <a:lnTo>
                  <a:pt x="1197" y="678"/>
                </a:lnTo>
                <a:lnTo>
                  <a:pt x="1196" y="680"/>
                </a:lnTo>
                <a:lnTo>
                  <a:pt x="1196" y="680"/>
                </a:lnTo>
                <a:lnTo>
                  <a:pt x="1194" y="668"/>
                </a:lnTo>
                <a:lnTo>
                  <a:pt x="1192" y="660"/>
                </a:lnTo>
                <a:lnTo>
                  <a:pt x="1189" y="652"/>
                </a:lnTo>
                <a:lnTo>
                  <a:pt x="1183" y="642"/>
                </a:lnTo>
                <a:lnTo>
                  <a:pt x="1183" y="642"/>
                </a:lnTo>
                <a:lnTo>
                  <a:pt x="1186" y="644"/>
                </a:lnTo>
                <a:lnTo>
                  <a:pt x="1188" y="645"/>
                </a:lnTo>
                <a:lnTo>
                  <a:pt x="1189" y="647"/>
                </a:lnTo>
                <a:lnTo>
                  <a:pt x="1194" y="647"/>
                </a:lnTo>
                <a:lnTo>
                  <a:pt x="1194" y="647"/>
                </a:lnTo>
                <a:lnTo>
                  <a:pt x="1192" y="644"/>
                </a:lnTo>
                <a:lnTo>
                  <a:pt x="1191" y="640"/>
                </a:lnTo>
                <a:lnTo>
                  <a:pt x="1189" y="637"/>
                </a:lnTo>
                <a:lnTo>
                  <a:pt x="1191" y="634"/>
                </a:lnTo>
                <a:lnTo>
                  <a:pt x="1191" y="634"/>
                </a:lnTo>
                <a:lnTo>
                  <a:pt x="1196" y="634"/>
                </a:lnTo>
                <a:lnTo>
                  <a:pt x="1197" y="632"/>
                </a:lnTo>
                <a:lnTo>
                  <a:pt x="1197" y="630"/>
                </a:lnTo>
                <a:lnTo>
                  <a:pt x="1197" y="630"/>
                </a:lnTo>
                <a:lnTo>
                  <a:pt x="1196" y="629"/>
                </a:lnTo>
                <a:lnTo>
                  <a:pt x="1196" y="625"/>
                </a:lnTo>
                <a:lnTo>
                  <a:pt x="1196" y="617"/>
                </a:lnTo>
                <a:lnTo>
                  <a:pt x="1194" y="611"/>
                </a:lnTo>
                <a:lnTo>
                  <a:pt x="1192" y="607"/>
                </a:lnTo>
                <a:lnTo>
                  <a:pt x="1191" y="606"/>
                </a:lnTo>
                <a:lnTo>
                  <a:pt x="1191" y="606"/>
                </a:lnTo>
                <a:lnTo>
                  <a:pt x="1189" y="607"/>
                </a:lnTo>
                <a:lnTo>
                  <a:pt x="1189" y="609"/>
                </a:lnTo>
                <a:lnTo>
                  <a:pt x="1188" y="611"/>
                </a:lnTo>
                <a:lnTo>
                  <a:pt x="1188" y="612"/>
                </a:lnTo>
                <a:lnTo>
                  <a:pt x="1188" y="612"/>
                </a:lnTo>
                <a:lnTo>
                  <a:pt x="1189" y="612"/>
                </a:lnTo>
                <a:lnTo>
                  <a:pt x="1191" y="614"/>
                </a:lnTo>
                <a:lnTo>
                  <a:pt x="1192" y="616"/>
                </a:lnTo>
                <a:lnTo>
                  <a:pt x="1191" y="621"/>
                </a:lnTo>
                <a:lnTo>
                  <a:pt x="1191" y="624"/>
                </a:lnTo>
                <a:lnTo>
                  <a:pt x="1191" y="624"/>
                </a:lnTo>
                <a:lnTo>
                  <a:pt x="1178" y="611"/>
                </a:lnTo>
                <a:lnTo>
                  <a:pt x="1174" y="604"/>
                </a:lnTo>
                <a:lnTo>
                  <a:pt x="1174" y="602"/>
                </a:lnTo>
                <a:lnTo>
                  <a:pt x="1176" y="599"/>
                </a:lnTo>
                <a:lnTo>
                  <a:pt x="1176" y="599"/>
                </a:lnTo>
                <a:lnTo>
                  <a:pt x="1174" y="597"/>
                </a:lnTo>
                <a:lnTo>
                  <a:pt x="1171" y="597"/>
                </a:lnTo>
                <a:lnTo>
                  <a:pt x="1169" y="596"/>
                </a:lnTo>
                <a:lnTo>
                  <a:pt x="1168" y="594"/>
                </a:lnTo>
                <a:lnTo>
                  <a:pt x="1168" y="594"/>
                </a:lnTo>
                <a:lnTo>
                  <a:pt x="1171" y="593"/>
                </a:lnTo>
                <a:lnTo>
                  <a:pt x="1173" y="594"/>
                </a:lnTo>
                <a:lnTo>
                  <a:pt x="1176" y="596"/>
                </a:lnTo>
                <a:lnTo>
                  <a:pt x="1178" y="597"/>
                </a:lnTo>
                <a:lnTo>
                  <a:pt x="1179" y="597"/>
                </a:lnTo>
                <a:lnTo>
                  <a:pt x="1179" y="597"/>
                </a:lnTo>
                <a:lnTo>
                  <a:pt x="1179" y="593"/>
                </a:lnTo>
                <a:lnTo>
                  <a:pt x="1178" y="591"/>
                </a:lnTo>
                <a:lnTo>
                  <a:pt x="1178" y="589"/>
                </a:lnTo>
                <a:lnTo>
                  <a:pt x="1176" y="586"/>
                </a:lnTo>
                <a:lnTo>
                  <a:pt x="1176" y="586"/>
                </a:lnTo>
                <a:lnTo>
                  <a:pt x="1181" y="589"/>
                </a:lnTo>
                <a:lnTo>
                  <a:pt x="1184" y="593"/>
                </a:lnTo>
                <a:lnTo>
                  <a:pt x="1196" y="597"/>
                </a:lnTo>
                <a:lnTo>
                  <a:pt x="1204" y="602"/>
                </a:lnTo>
                <a:lnTo>
                  <a:pt x="1207" y="607"/>
                </a:lnTo>
                <a:lnTo>
                  <a:pt x="1209" y="612"/>
                </a:lnTo>
                <a:lnTo>
                  <a:pt x="1209" y="612"/>
                </a:lnTo>
                <a:lnTo>
                  <a:pt x="1211" y="611"/>
                </a:lnTo>
                <a:lnTo>
                  <a:pt x="1209" y="609"/>
                </a:lnTo>
                <a:lnTo>
                  <a:pt x="1207" y="604"/>
                </a:lnTo>
                <a:lnTo>
                  <a:pt x="1207" y="599"/>
                </a:lnTo>
                <a:lnTo>
                  <a:pt x="1207" y="597"/>
                </a:lnTo>
                <a:lnTo>
                  <a:pt x="1209" y="596"/>
                </a:lnTo>
                <a:lnTo>
                  <a:pt x="1209" y="596"/>
                </a:lnTo>
                <a:lnTo>
                  <a:pt x="1207" y="594"/>
                </a:lnTo>
                <a:lnTo>
                  <a:pt x="1206" y="594"/>
                </a:lnTo>
                <a:lnTo>
                  <a:pt x="1202" y="597"/>
                </a:lnTo>
                <a:lnTo>
                  <a:pt x="1202" y="597"/>
                </a:lnTo>
                <a:lnTo>
                  <a:pt x="1201" y="591"/>
                </a:lnTo>
                <a:lnTo>
                  <a:pt x="1199" y="586"/>
                </a:lnTo>
                <a:lnTo>
                  <a:pt x="1199" y="586"/>
                </a:lnTo>
                <a:lnTo>
                  <a:pt x="1202" y="588"/>
                </a:lnTo>
                <a:lnTo>
                  <a:pt x="1202" y="586"/>
                </a:lnTo>
                <a:lnTo>
                  <a:pt x="1204" y="583"/>
                </a:lnTo>
                <a:lnTo>
                  <a:pt x="1204" y="581"/>
                </a:lnTo>
                <a:lnTo>
                  <a:pt x="1204" y="581"/>
                </a:lnTo>
                <a:lnTo>
                  <a:pt x="1206" y="583"/>
                </a:lnTo>
                <a:lnTo>
                  <a:pt x="1207" y="584"/>
                </a:lnTo>
                <a:lnTo>
                  <a:pt x="1209" y="584"/>
                </a:lnTo>
                <a:lnTo>
                  <a:pt x="1209" y="586"/>
                </a:lnTo>
                <a:lnTo>
                  <a:pt x="1209" y="586"/>
                </a:lnTo>
                <a:lnTo>
                  <a:pt x="1212" y="607"/>
                </a:lnTo>
                <a:lnTo>
                  <a:pt x="1214" y="617"/>
                </a:lnTo>
                <a:lnTo>
                  <a:pt x="1217" y="624"/>
                </a:lnTo>
                <a:lnTo>
                  <a:pt x="1217" y="624"/>
                </a:lnTo>
                <a:lnTo>
                  <a:pt x="1222" y="617"/>
                </a:lnTo>
                <a:lnTo>
                  <a:pt x="1224" y="611"/>
                </a:lnTo>
                <a:lnTo>
                  <a:pt x="1224" y="604"/>
                </a:lnTo>
                <a:lnTo>
                  <a:pt x="1224" y="602"/>
                </a:lnTo>
                <a:lnTo>
                  <a:pt x="1220" y="601"/>
                </a:lnTo>
                <a:lnTo>
                  <a:pt x="1220" y="601"/>
                </a:lnTo>
                <a:lnTo>
                  <a:pt x="1220" y="599"/>
                </a:lnTo>
                <a:lnTo>
                  <a:pt x="1222" y="597"/>
                </a:lnTo>
                <a:lnTo>
                  <a:pt x="1224" y="596"/>
                </a:lnTo>
                <a:lnTo>
                  <a:pt x="1224" y="594"/>
                </a:lnTo>
                <a:lnTo>
                  <a:pt x="1224" y="594"/>
                </a:lnTo>
                <a:lnTo>
                  <a:pt x="1220" y="593"/>
                </a:lnTo>
                <a:lnTo>
                  <a:pt x="1219" y="591"/>
                </a:lnTo>
                <a:lnTo>
                  <a:pt x="1219" y="583"/>
                </a:lnTo>
                <a:lnTo>
                  <a:pt x="1220" y="568"/>
                </a:lnTo>
                <a:lnTo>
                  <a:pt x="1220" y="568"/>
                </a:lnTo>
                <a:lnTo>
                  <a:pt x="1215" y="565"/>
                </a:lnTo>
                <a:lnTo>
                  <a:pt x="1214" y="561"/>
                </a:lnTo>
                <a:lnTo>
                  <a:pt x="1211" y="548"/>
                </a:lnTo>
                <a:lnTo>
                  <a:pt x="1207" y="537"/>
                </a:lnTo>
                <a:lnTo>
                  <a:pt x="1204" y="532"/>
                </a:lnTo>
                <a:lnTo>
                  <a:pt x="1201" y="528"/>
                </a:lnTo>
                <a:lnTo>
                  <a:pt x="1201" y="528"/>
                </a:lnTo>
                <a:lnTo>
                  <a:pt x="1201" y="523"/>
                </a:lnTo>
                <a:lnTo>
                  <a:pt x="1204" y="520"/>
                </a:lnTo>
                <a:lnTo>
                  <a:pt x="1204" y="520"/>
                </a:lnTo>
                <a:lnTo>
                  <a:pt x="1211" y="523"/>
                </a:lnTo>
                <a:lnTo>
                  <a:pt x="1212" y="525"/>
                </a:lnTo>
                <a:lnTo>
                  <a:pt x="1214" y="523"/>
                </a:lnTo>
                <a:lnTo>
                  <a:pt x="1214" y="523"/>
                </a:lnTo>
                <a:lnTo>
                  <a:pt x="1202" y="509"/>
                </a:lnTo>
                <a:lnTo>
                  <a:pt x="1196" y="502"/>
                </a:lnTo>
                <a:lnTo>
                  <a:pt x="1191" y="500"/>
                </a:lnTo>
                <a:lnTo>
                  <a:pt x="1186" y="499"/>
                </a:lnTo>
                <a:lnTo>
                  <a:pt x="1186" y="499"/>
                </a:lnTo>
                <a:lnTo>
                  <a:pt x="1189" y="499"/>
                </a:lnTo>
                <a:lnTo>
                  <a:pt x="1191" y="497"/>
                </a:lnTo>
                <a:lnTo>
                  <a:pt x="1191" y="495"/>
                </a:lnTo>
                <a:lnTo>
                  <a:pt x="1191" y="495"/>
                </a:lnTo>
                <a:lnTo>
                  <a:pt x="1186" y="497"/>
                </a:lnTo>
                <a:lnTo>
                  <a:pt x="1183" y="497"/>
                </a:lnTo>
                <a:lnTo>
                  <a:pt x="1179" y="497"/>
                </a:lnTo>
                <a:lnTo>
                  <a:pt x="1176" y="495"/>
                </a:lnTo>
                <a:lnTo>
                  <a:pt x="1176" y="495"/>
                </a:lnTo>
                <a:lnTo>
                  <a:pt x="1179" y="494"/>
                </a:lnTo>
                <a:lnTo>
                  <a:pt x="1183" y="494"/>
                </a:lnTo>
                <a:lnTo>
                  <a:pt x="1184" y="492"/>
                </a:lnTo>
                <a:lnTo>
                  <a:pt x="1184" y="487"/>
                </a:lnTo>
                <a:lnTo>
                  <a:pt x="1184" y="487"/>
                </a:lnTo>
                <a:lnTo>
                  <a:pt x="1181" y="489"/>
                </a:lnTo>
                <a:lnTo>
                  <a:pt x="1179" y="487"/>
                </a:lnTo>
                <a:lnTo>
                  <a:pt x="1178" y="481"/>
                </a:lnTo>
                <a:lnTo>
                  <a:pt x="1176" y="472"/>
                </a:lnTo>
                <a:lnTo>
                  <a:pt x="1173" y="466"/>
                </a:lnTo>
                <a:lnTo>
                  <a:pt x="1173" y="466"/>
                </a:lnTo>
                <a:lnTo>
                  <a:pt x="1181" y="463"/>
                </a:lnTo>
                <a:lnTo>
                  <a:pt x="1184" y="461"/>
                </a:lnTo>
                <a:lnTo>
                  <a:pt x="1184" y="459"/>
                </a:lnTo>
                <a:lnTo>
                  <a:pt x="1183" y="458"/>
                </a:lnTo>
                <a:lnTo>
                  <a:pt x="1183" y="458"/>
                </a:lnTo>
                <a:lnTo>
                  <a:pt x="1179" y="461"/>
                </a:lnTo>
                <a:lnTo>
                  <a:pt x="1174" y="461"/>
                </a:lnTo>
                <a:lnTo>
                  <a:pt x="1174" y="461"/>
                </a:lnTo>
                <a:lnTo>
                  <a:pt x="1169" y="458"/>
                </a:lnTo>
                <a:lnTo>
                  <a:pt x="1168" y="454"/>
                </a:lnTo>
                <a:lnTo>
                  <a:pt x="1166" y="451"/>
                </a:lnTo>
                <a:lnTo>
                  <a:pt x="1166" y="451"/>
                </a:lnTo>
                <a:lnTo>
                  <a:pt x="1169" y="453"/>
                </a:lnTo>
                <a:lnTo>
                  <a:pt x="1169" y="454"/>
                </a:lnTo>
                <a:lnTo>
                  <a:pt x="1169" y="456"/>
                </a:lnTo>
                <a:lnTo>
                  <a:pt x="1171" y="456"/>
                </a:lnTo>
                <a:lnTo>
                  <a:pt x="1171" y="456"/>
                </a:lnTo>
                <a:lnTo>
                  <a:pt x="1171" y="448"/>
                </a:lnTo>
                <a:lnTo>
                  <a:pt x="1171" y="436"/>
                </a:lnTo>
                <a:lnTo>
                  <a:pt x="1171" y="431"/>
                </a:lnTo>
                <a:lnTo>
                  <a:pt x="1169" y="428"/>
                </a:lnTo>
                <a:lnTo>
                  <a:pt x="1168" y="425"/>
                </a:lnTo>
                <a:lnTo>
                  <a:pt x="1163" y="425"/>
                </a:lnTo>
                <a:lnTo>
                  <a:pt x="1163" y="425"/>
                </a:lnTo>
                <a:lnTo>
                  <a:pt x="1168" y="428"/>
                </a:lnTo>
                <a:lnTo>
                  <a:pt x="1169" y="433"/>
                </a:lnTo>
                <a:lnTo>
                  <a:pt x="1168" y="436"/>
                </a:lnTo>
                <a:lnTo>
                  <a:pt x="1166" y="439"/>
                </a:lnTo>
                <a:lnTo>
                  <a:pt x="1163" y="443"/>
                </a:lnTo>
                <a:lnTo>
                  <a:pt x="1158" y="443"/>
                </a:lnTo>
                <a:lnTo>
                  <a:pt x="1155" y="443"/>
                </a:lnTo>
                <a:lnTo>
                  <a:pt x="1150" y="439"/>
                </a:lnTo>
                <a:lnTo>
                  <a:pt x="1150" y="439"/>
                </a:lnTo>
                <a:lnTo>
                  <a:pt x="1151" y="436"/>
                </a:lnTo>
                <a:lnTo>
                  <a:pt x="1151" y="431"/>
                </a:lnTo>
                <a:lnTo>
                  <a:pt x="1151" y="428"/>
                </a:lnTo>
                <a:lnTo>
                  <a:pt x="1153" y="425"/>
                </a:lnTo>
                <a:lnTo>
                  <a:pt x="1153" y="425"/>
                </a:lnTo>
                <a:lnTo>
                  <a:pt x="1156" y="425"/>
                </a:lnTo>
                <a:lnTo>
                  <a:pt x="1160" y="426"/>
                </a:lnTo>
                <a:lnTo>
                  <a:pt x="1160" y="426"/>
                </a:lnTo>
                <a:lnTo>
                  <a:pt x="1156" y="421"/>
                </a:lnTo>
                <a:lnTo>
                  <a:pt x="1153" y="418"/>
                </a:lnTo>
                <a:lnTo>
                  <a:pt x="1150" y="416"/>
                </a:lnTo>
                <a:lnTo>
                  <a:pt x="1146" y="416"/>
                </a:lnTo>
                <a:lnTo>
                  <a:pt x="1146" y="416"/>
                </a:lnTo>
                <a:lnTo>
                  <a:pt x="1148" y="413"/>
                </a:lnTo>
                <a:lnTo>
                  <a:pt x="1146" y="411"/>
                </a:lnTo>
                <a:lnTo>
                  <a:pt x="1145" y="407"/>
                </a:lnTo>
                <a:lnTo>
                  <a:pt x="1145" y="407"/>
                </a:lnTo>
                <a:lnTo>
                  <a:pt x="1141" y="408"/>
                </a:lnTo>
                <a:lnTo>
                  <a:pt x="1141" y="410"/>
                </a:lnTo>
                <a:lnTo>
                  <a:pt x="1140" y="413"/>
                </a:lnTo>
                <a:lnTo>
                  <a:pt x="1138" y="415"/>
                </a:lnTo>
                <a:lnTo>
                  <a:pt x="1138" y="415"/>
                </a:lnTo>
                <a:lnTo>
                  <a:pt x="1137" y="413"/>
                </a:lnTo>
                <a:lnTo>
                  <a:pt x="1133" y="411"/>
                </a:lnTo>
                <a:lnTo>
                  <a:pt x="1130" y="411"/>
                </a:lnTo>
                <a:lnTo>
                  <a:pt x="1127" y="407"/>
                </a:lnTo>
                <a:lnTo>
                  <a:pt x="1127" y="407"/>
                </a:lnTo>
                <a:lnTo>
                  <a:pt x="1128" y="398"/>
                </a:lnTo>
                <a:lnTo>
                  <a:pt x="1128" y="392"/>
                </a:lnTo>
                <a:lnTo>
                  <a:pt x="1125" y="379"/>
                </a:lnTo>
                <a:lnTo>
                  <a:pt x="1125" y="379"/>
                </a:lnTo>
                <a:lnTo>
                  <a:pt x="1123" y="379"/>
                </a:lnTo>
                <a:lnTo>
                  <a:pt x="1120" y="379"/>
                </a:lnTo>
                <a:lnTo>
                  <a:pt x="1118" y="377"/>
                </a:lnTo>
                <a:lnTo>
                  <a:pt x="1118" y="374"/>
                </a:lnTo>
                <a:lnTo>
                  <a:pt x="1118" y="374"/>
                </a:lnTo>
                <a:lnTo>
                  <a:pt x="1120" y="375"/>
                </a:lnTo>
                <a:lnTo>
                  <a:pt x="1120" y="375"/>
                </a:lnTo>
                <a:lnTo>
                  <a:pt x="1122" y="374"/>
                </a:lnTo>
                <a:lnTo>
                  <a:pt x="1123" y="372"/>
                </a:lnTo>
                <a:lnTo>
                  <a:pt x="1123" y="372"/>
                </a:lnTo>
                <a:lnTo>
                  <a:pt x="1122" y="369"/>
                </a:lnTo>
                <a:lnTo>
                  <a:pt x="1118" y="367"/>
                </a:lnTo>
                <a:lnTo>
                  <a:pt x="1115" y="364"/>
                </a:lnTo>
                <a:lnTo>
                  <a:pt x="1117" y="359"/>
                </a:lnTo>
                <a:lnTo>
                  <a:pt x="1117" y="359"/>
                </a:lnTo>
                <a:lnTo>
                  <a:pt x="1123" y="362"/>
                </a:lnTo>
                <a:lnTo>
                  <a:pt x="1127" y="364"/>
                </a:lnTo>
                <a:lnTo>
                  <a:pt x="1130" y="364"/>
                </a:lnTo>
                <a:lnTo>
                  <a:pt x="1130" y="364"/>
                </a:lnTo>
                <a:lnTo>
                  <a:pt x="1130" y="360"/>
                </a:lnTo>
                <a:lnTo>
                  <a:pt x="1130" y="359"/>
                </a:lnTo>
                <a:lnTo>
                  <a:pt x="1130" y="359"/>
                </a:lnTo>
                <a:lnTo>
                  <a:pt x="1127" y="359"/>
                </a:lnTo>
                <a:lnTo>
                  <a:pt x="1127" y="359"/>
                </a:lnTo>
                <a:lnTo>
                  <a:pt x="1128" y="356"/>
                </a:lnTo>
                <a:lnTo>
                  <a:pt x="1132" y="356"/>
                </a:lnTo>
                <a:lnTo>
                  <a:pt x="1133" y="354"/>
                </a:lnTo>
                <a:lnTo>
                  <a:pt x="1133" y="351"/>
                </a:lnTo>
                <a:lnTo>
                  <a:pt x="1133" y="351"/>
                </a:lnTo>
                <a:lnTo>
                  <a:pt x="1125" y="351"/>
                </a:lnTo>
                <a:lnTo>
                  <a:pt x="1122" y="351"/>
                </a:lnTo>
                <a:lnTo>
                  <a:pt x="1120" y="352"/>
                </a:lnTo>
                <a:lnTo>
                  <a:pt x="1120" y="352"/>
                </a:lnTo>
                <a:lnTo>
                  <a:pt x="1120" y="352"/>
                </a:lnTo>
                <a:lnTo>
                  <a:pt x="1120" y="354"/>
                </a:lnTo>
                <a:lnTo>
                  <a:pt x="1120" y="354"/>
                </a:lnTo>
                <a:lnTo>
                  <a:pt x="1118" y="352"/>
                </a:lnTo>
                <a:lnTo>
                  <a:pt x="1117" y="352"/>
                </a:lnTo>
                <a:lnTo>
                  <a:pt x="1115" y="352"/>
                </a:lnTo>
                <a:lnTo>
                  <a:pt x="1115" y="351"/>
                </a:lnTo>
                <a:lnTo>
                  <a:pt x="1115" y="351"/>
                </a:lnTo>
                <a:lnTo>
                  <a:pt x="1115" y="349"/>
                </a:lnTo>
                <a:lnTo>
                  <a:pt x="1117" y="347"/>
                </a:lnTo>
                <a:lnTo>
                  <a:pt x="1118" y="346"/>
                </a:lnTo>
                <a:lnTo>
                  <a:pt x="1117" y="346"/>
                </a:lnTo>
                <a:lnTo>
                  <a:pt x="1117" y="346"/>
                </a:lnTo>
                <a:lnTo>
                  <a:pt x="1114" y="349"/>
                </a:lnTo>
                <a:lnTo>
                  <a:pt x="1112" y="351"/>
                </a:lnTo>
                <a:lnTo>
                  <a:pt x="1110" y="351"/>
                </a:lnTo>
                <a:lnTo>
                  <a:pt x="1110" y="351"/>
                </a:lnTo>
                <a:lnTo>
                  <a:pt x="1110" y="347"/>
                </a:lnTo>
                <a:lnTo>
                  <a:pt x="1109" y="347"/>
                </a:lnTo>
                <a:lnTo>
                  <a:pt x="1105" y="346"/>
                </a:lnTo>
                <a:lnTo>
                  <a:pt x="1105" y="344"/>
                </a:lnTo>
                <a:lnTo>
                  <a:pt x="1105" y="344"/>
                </a:lnTo>
                <a:lnTo>
                  <a:pt x="1105" y="339"/>
                </a:lnTo>
                <a:lnTo>
                  <a:pt x="1107" y="336"/>
                </a:lnTo>
                <a:lnTo>
                  <a:pt x="1107" y="336"/>
                </a:lnTo>
                <a:lnTo>
                  <a:pt x="1102" y="332"/>
                </a:lnTo>
                <a:lnTo>
                  <a:pt x="1100" y="331"/>
                </a:lnTo>
                <a:lnTo>
                  <a:pt x="1099" y="329"/>
                </a:lnTo>
                <a:lnTo>
                  <a:pt x="1099" y="329"/>
                </a:lnTo>
                <a:lnTo>
                  <a:pt x="1099" y="326"/>
                </a:lnTo>
                <a:lnTo>
                  <a:pt x="1100" y="324"/>
                </a:lnTo>
                <a:lnTo>
                  <a:pt x="1102" y="324"/>
                </a:lnTo>
                <a:lnTo>
                  <a:pt x="1104" y="326"/>
                </a:lnTo>
                <a:lnTo>
                  <a:pt x="1104" y="326"/>
                </a:lnTo>
                <a:lnTo>
                  <a:pt x="1104" y="323"/>
                </a:lnTo>
                <a:lnTo>
                  <a:pt x="1102" y="319"/>
                </a:lnTo>
                <a:lnTo>
                  <a:pt x="1100" y="318"/>
                </a:lnTo>
                <a:lnTo>
                  <a:pt x="1104" y="316"/>
                </a:lnTo>
                <a:lnTo>
                  <a:pt x="1104" y="316"/>
                </a:lnTo>
                <a:lnTo>
                  <a:pt x="1104" y="318"/>
                </a:lnTo>
                <a:lnTo>
                  <a:pt x="1105" y="319"/>
                </a:lnTo>
                <a:lnTo>
                  <a:pt x="1109" y="318"/>
                </a:lnTo>
                <a:lnTo>
                  <a:pt x="1109" y="318"/>
                </a:lnTo>
                <a:lnTo>
                  <a:pt x="1107" y="321"/>
                </a:lnTo>
                <a:lnTo>
                  <a:pt x="1107" y="323"/>
                </a:lnTo>
                <a:lnTo>
                  <a:pt x="1109" y="324"/>
                </a:lnTo>
                <a:lnTo>
                  <a:pt x="1109" y="324"/>
                </a:lnTo>
                <a:lnTo>
                  <a:pt x="1109" y="321"/>
                </a:lnTo>
                <a:lnTo>
                  <a:pt x="1109" y="319"/>
                </a:lnTo>
                <a:lnTo>
                  <a:pt x="1112" y="319"/>
                </a:lnTo>
                <a:lnTo>
                  <a:pt x="1115" y="318"/>
                </a:lnTo>
                <a:lnTo>
                  <a:pt x="1117" y="316"/>
                </a:lnTo>
                <a:lnTo>
                  <a:pt x="1117" y="316"/>
                </a:lnTo>
                <a:lnTo>
                  <a:pt x="1110" y="314"/>
                </a:lnTo>
                <a:lnTo>
                  <a:pt x="1107" y="311"/>
                </a:lnTo>
                <a:lnTo>
                  <a:pt x="1100" y="304"/>
                </a:lnTo>
                <a:lnTo>
                  <a:pt x="1100" y="304"/>
                </a:lnTo>
                <a:lnTo>
                  <a:pt x="1104" y="304"/>
                </a:lnTo>
                <a:lnTo>
                  <a:pt x="1105" y="306"/>
                </a:lnTo>
                <a:lnTo>
                  <a:pt x="1107" y="306"/>
                </a:lnTo>
                <a:lnTo>
                  <a:pt x="1107" y="303"/>
                </a:lnTo>
                <a:lnTo>
                  <a:pt x="1107" y="303"/>
                </a:lnTo>
                <a:lnTo>
                  <a:pt x="1104" y="301"/>
                </a:lnTo>
                <a:lnTo>
                  <a:pt x="1100" y="301"/>
                </a:lnTo>
                <a:lnTo>
                  <a:pt x="1097" y="301"/>
                </a:lnTo>
                <a:lnTo>
                  <a:pt x="1095" y="300"/>
                </a:lnTo>
                <a:lnTo>
                  <a:pt x="1095" y="300"/>
                </a:lnTo>
                <a:lnTo>
                  <a:pt x="1094" y="296"/>
                </a:lnTo>
                <a:lnTo>
                  <a:pt x="1094" y="293"/>
                </a:lnTo>
                <a:lnTo>
                  <a:pt x="1094" y="293"/>
                </a:lnTo>
                <a:lnTo>
                  <a:pt x="1097" y="295"/>
                </a:lnTo>
                <a:lnTo>
                  <a:pt x="1100" y="295"/>
                </a:lnTo>
                <a:lnTo>
                  <a:pt x="1100" y="293"/>
                </a:lnTo>
                <a:lnTo>
                  <a:pt x="1100" y="293"/>
                </a:lnTo>
                <a:lnTo>
                  <a:pt x="1099" y="291"/>
                </a:lnTo>
                <a:lnTo>
                  <a:pt x="1097" y="288"/>
                </a:lnTo>
                <a:lnTo>
                  <a:pt x="1097" y="280"/>
                </a:lnTo>
                <a:lnTo>
                  <a:pt x="1099" y="272"/>
                </a:lnTo>
                <a:lnTo>
                  <a:pt x="1097" y="268"/>
                </a:lnTo>
                <a:lnTo>
                  <a:pt x="1095" y="265"/>
                </a:lnTo>
                <a:lnTo>
                  <a:pt x="1095" y="265"/>
                </a:lnTo>
                <a:lnTo>
                  <a:pt x="1095" y="268"/>
                </a:lnTo>
                <a:lnTo>
                  <a:pt x="1094" y="267"/>
                </a:lnTo>
                <a:lnTo>
                  <a:pt x="1092" y="267"/>
                </a:lnTo>
                <a:lnTo>
                  <a:pt x="1090" y="268"/>
                </a:lnTo>
                <a:lnTo>
                  <a:pt x="1090" y="268"/>
                </a:lnTo>
                <a:lnTo>
                  <a:pt x="1094" y="270"/>
                </a:lnTo>
                <a:lnTo>
                  <a:pt x="1094" y="273"/>
                </a:lnTo>
                <a:lnTo>
                  <a:pt x="1094" y="278"/>
                </a:lnTo>
                <a:lnTo>
                  <a:pt x="1092" y="283"/>
                </a:lnTo>
                <a:lnTo>
                  <a:pt x="1092" y="283"/>
                </a:lnTo>
                <a:lnTo>
                  <a:pt x="1092" y="277"/>
                </a:lnTo>
                <a:lnTo>
                  <a:pt x="1090" y="273"/>
                </a:lnTo>
                <a:lnTo>
                  <a:pt x="1087" y="265"/>
                </a:lnTo>
                <a:lnTo>
                  <a:pt x="1087" y="265"/>
                </a:lnTo>
                <a:lnTo>
                  <a:pt x="1092" y="262"/>
                </a:lnTo>
                <a:lnTo>
                  <a:pt x="1092" y="262"/>
                </a:lnTo>
                <a:lnTo>
                  <a:pt x="1087" y="257"/>
                </a:lnTo>
                <a:lnTo>
                  <a:pt x="1082" y="250"/>
                </a:lnTo>
                <a:lnTo>
                  <a:pt x="1074" y="239"/>
                </a:lnTo>
                <a:lnTo>
                  <a:pt x="1074" y="239"/>
                </a:lnTo>
                <a:lnTo>
                  <a:pt x="1074" y="245"/>
                </a:lnTo>
                <a:lnTo>
                  <a:pt x="1077" y="252"/>
                </a:lnTo>
                <a:lnTo>
                  <a:pt x="1079" y="258"/>
                </a:lnTo>
                <a:lnTo>
                  <a:pt x="1079" y="260"/>
                </a:lnTo>
                <a:lnTo>
                  <a:pt x="1079" y="263"/>
                </a:lnTo>
                <a:lnTo>
                  <a:pt x="1079" y="263"/>
                </a:lnTo>
                <a:lnTo>
                  <a:pt x="1071" y="255"/>
                </a:lnTo>
                <a:lnTo>
                  <a:pt x="1066" y="245"/>
                </a:lnTo>
                <a:lnTo>
                  <a:pt x="1066" y="245"/>
                </a:lnTo>
                <a:lnTo>
                  <a:pt x="1066" y="249"/>
                </a:lnTo>
                <a:lnTo>
                  <a:pt x="1066" y="250"/>
                </a:lnTo>
                <a:lnTo>
                  <a:pt x="1067" y="252"/>
                </a:lnTo>
                <a:lnTo>
                  <a:pt x="1066" y="252"/>
                </a:lnTo>
                <a:lnTo>
                  <a:pt x="1066" y="252"/>
                </a:lnTo>
                <a:lnTo>
                  <a:pt x="1064" y="250"/>
                </a:lnTo>
                <a:lnTo>
                  <a:pt x="1064" y="249"/>
                </a:lnTo>
                <a:lnTo>
                  <a:pt x="1063" y="249"/>
                </a:lnTo>
                <a:lnTo>
                  <a:pt x="1061" y="245"/>
                </a:lnTo>
                <a:lnTo>
                  <a:pt x="1061" y="245"/>
                </a:lnTo>
                <a:lnTo>
                  <a:pt x="1064" y="245"/>
                </a:lnTo>
                <a:lnTo>
                  <a:pt x="1066" y="242"/>
                </a:lnTo>
                <a:lnTo>
                  <a:pt x="1066" y="242"/>
                </a:lnTo>
                <a:lnTo>
                  <a:pt x="1064" y="242"/>
                </a:lnTo>
                <a:lnTo>
                  <a:pt x="1063" y="240"/>
                </a:lnTo>
                <a:lnTo>
                  <a:pt x="1061" y="237"/>
                </a:lnTo>
                <a:lnTo>
                  <a:pt x="1061" y="237"/>
                </a:lnTo>
                <a:lnTo>
                  <a:pt x="1064" y="237"/>
                </a:lnTo>
                <a:lnTo>
                  <a:pt x="1066" y="239"/>
                </a:lnTo>
                <a:lnTo>
                  <a:pt x="1066" y="239"/>
                </a:lnTo>
                <a:lnTo>
                  <a:pt x="1064" y="232"/>
                </a:lnTo>
                <a:lnTo>
                  <a:pt x="1066" y="227"/>
                </a:lnTo>
                <a:lnTo>
                  <a:pt x="1066" y="227"/>
                </a:lnTo>
                <a:lnTo>
                  <a:pt x="1061" y="222"/>
                </a:lnTo>
                <a:lnTo>
                  <a:pt x="1054" y="219"/>
                </a:lnTo>
                <a:lnTo>
                  <a:pt x="1049" y="216"/>
                </a:lnTo>
                <a:lnTo>
                  <a:pt x="1048" y="212"/>
                </a:lnTo>
                <a:lnTo>
                  <a:pt x="1046" y="207"/>
                </a:lnTo>
                <a:lnTo>
                  <a:pt x="1046" y="207"/>
                </a:lnTo>
                <a:lnTo>
                  <a:pt x="1041" y="209"/>
                </a:lnTo>
                <a:lnTo>
                  <a:pt x="1040" y="209"/>
                </a:lnTo>
                <a:lnTo>
                  <a:pt x="1038" y="206"/>
                </a:lnTo>
                <a:lnTo>
                  <a:pt x="1038" y="206"/>
                </a:lnTo>
                <a:lnTo>
                  <a:pt x="1038" y="206"/>
                </a:lnTo>
                <a:lnTo>
                  <a:pt x="1040" y="204"/>
                </a:lnTo>
                <a:lnTo>
                  <a:pt x="1041" y="204"/>
                </a:lnTo>
                <a:lnTo>
                  <a:pt x="1041" y="204"/>
                </a:lnTo>
                <a:lnTo>
                  <a:pt x="1031" y="199"/>
                </a:lnTo>
                <a:lnTo>
                  <a:pt x="1028" y="198"/>
                </a:lnTo>
                <a:lnTo>
                  <a:pt x="1025" y="194"/>
                </a:lnTo>
                <a:lnTo>
                  <a:pt x="1025" y="194"/>
                </a:lnTo>
                <a:lnTo>
                  <a:pt x="1023" y="199"/>
                </a:lnTo>
                <a:lnTo>
                  <a:pt x="1021" y="202"/>
                </a:lnTo>
                <a:lnTo>
                  <a:pt x="1021" y="202"/>
                </a:lnTo>
                <a:lnTo>
                  <a:pt x="1018" y="196"/>
                </a:lnTo>
                <a:lnTo>
                  <a:pt x="1016" y="191"/>
                </a:lnTo>
                <a:lnTo>
                  <a:pt x="1015" y="189"/>
                </a:lnTo>
                <a:lnTo>
                  <a:pt x="1013" y="188"/>
                </a:lnTo>
                <a:lnTo>
                  <a:pt x="1012" y="188"/>
                </a:lnTo>
                <a:lnTo>
                  <a:pt x="1007" y="189"/>
                </a:lnTo>
                <a:lnTo>
                  <a:pt x="1007" y="189"/>
                </a:lnTo>
                <a:lnTo>
                  <a:pt x="1008" y="181"/>
                </a:lnTo>
                <a:lnTo>
                  <a:pt x="1007" y="178"/>
                </a:lnTo>
                <a:lnTo>
                  <a:pt x="1005" y="176"/>
                </a:lnTo>
                <a:lnTo>
                  <a:pt x="1005" y="170"/>
                </a:lnTo>
                <a:lnTo>
                  <a:pt x="1005" y="170"/>
                </a:lnTo>
                <a:lnTo>
                  <a:pt x="1003" y="170"/>
                </a:lnTo>
                <a:lnTo>
                  <a:pt x="1003" y="171"/>
                </a:lnTo>
                <a:lnTo>
                  <a:pt x="1003" y="174"/>
                </a:lnTo>
                <a:lnTo>
                  <a:pt x="1002" y="174"/>
                </a:lnTo>
                <a:lnTo>
                  <a:pt x="1002" y="174"/>
                </a:lnTo>
                <a:lnTo>
                  <a:pt x="1003" y="166"/>
                </a:lnTo>
                <a:lnTo>
                  <a:pt x="1002" y="160"/>
                </a:lnTo>
                <a:lnTo>
                  <a:pt x="1002" y="151"/>
                </a:lnTo>
                <a:lnTo>
                  <a:pt x="1005" y="143"/>
                </a:lnTo>
                <a:lnTo>
                  <a:pt x="1005" y="143"/>
                </a:lnTo>
                <a:lnTo>
                  <a:pt x="1002" y="142"/>
                </a:lnTo>
                <a:lnTo>
                  <a:pt x="998" y="138"/>
                </a:lnTo>
                <a:lnTo>
                  <a:pt x="997" y="135"/>
                </a:lnTo>
                <a:lnTo>
                  <a:pt x="993" y="133"/>
                </a:lnTo>
                <a:lnTo>
                  <a:pt x="993" y="133"/>
                </a:lnTo>
                <a:lnTo>
                  <a:pt x="992" y="135"/>
                </a:lnTo>
                <a:lnTo>
                  <a:pt x="992" y="137"/>
                </a:lnTo>
                <a:lnTo>
                  <a:pt x="993" y="138"/>
                </a:lnTo>
                <a:lnTo>
                  <a:pt x="995" y="142"/>
                </a:lnTo>
                <a:lnTo>
                  <a:pt x="995" y="142"/>
                </a:lnTo>
                <a:lnTo>
                  <a:pt x="993" y="143"/>
                </a:lnTo>
                <a:lnTo>
                  <a:pt x="993" y="143"/>
                </a:lnTo>
                <a:lnTo>
                  <a:pt x="990" y="140"/>
                </a:lnTo>
                <a:lnTo>
                  <a:pt x="987" y="138"/>
                </a:lnTo>
                <a:lnTo>
                  <a:pt x="984" y="137"/>
                </a:lnTo>
                <a:lnTo>
                  <a:pt x="980" y="132"/>
                </a:lnTo>
                <a:lnTo>
                  <a:pt x="980" y="132"/>
                </a:lnTo>
                <a:lnTo>
                  <a:pt x="984" y="132"/>
                </a:lnTo>
                <a:lnTo>
                  <a:pt x="985" y="130"/>
                </a:lnTo>
                <a:lnTo>
                  <a:pt x="984" y="127"/>
                </a:lnTo>
                <a:lnTo>
                  <a:pt x="980" y="122"/>
                </a:lnTo>
                <a:lnTo>
                  <a:pt x="977" y="115"/>
                </a:lnTo>
                <a:lnTo>
                  <a:pt x="977" y="115"/>
                </a:lnTo>
                <a:lnTo>
                  <a:pt x="974" y="114"/>
                </a:lnTo>
                <a:lnTo>
                  <a:pt x="972" y="115"/>
                </a:lnTo>
                <a:lnTo>
                  <a:pt x="970" y="114"/>
                </a:lnTo>
                <a:lnTo>
                  <a:pt x="967" y="112"/>
                </a:lnTo>
                <a:lnTo>
                  <a:pt x="967" y="112"/>
                </a:lnTo>
                <a:lnTo>
                  <a:pt x="967" y="109"/>
                </a:lnTo>
                <a:lnTo>
                  <a:pt x="969" y="107"/>
                </a:lnTo>
                <a:lnTo>
                  <a:pt x="970" y="104"/>
                </a:lnTo>
                <a:lnTo>
                  <a:pt x="970" y="104"/>
                </a:lnTo>
                <a:lnTo>
                  <a:pt x="967" y="100"/>
                </a:lnTo>
                <a:lnTo>
                  <a:pt x="962" y="99"/>
                </a:lnTo>
                <a:lnTo>
                  <a:pt x="956" y="99"/>
                </a:lnTo>
                <a:lnTo>
                  <a:pt x="954" y="99"/>
                </a:lnTo>
                <a:lnTo>
                  <a:pt x="951" y="102"/>
                </a:lnTo>
                <a:lnTo>
                  <a:pt x="951" y="102"/>
                </a:lnTo>
                <a:lnTo>
                  <a:pt x="944" y="95"/>
                </a:lnTo>
                <a:lnTo>
                  <a:pt x="938" y="91"/>
                </a:lnTo>
                <a:lnTo>
                  <a:pt x="938" y="91"/>
                </a:lnTo>
                <a:lnTo>
                  <a:pt x="934" y="95"/>
                </a:lnTo>
                <a:lnTo>
                  <a:pt x="934" y="95"/>
                </a:lnTo>
                <a:lnTo>
                  <a:pt x="931" y="91"/>
                </a:lnTo>
                <a:lnTo>
                  <a:pt x="929" y="89"/>
                </a:lnTo>
                <a:lnTo>
                  <a:pt x="926" y="87"/>
                </a:lnTo>
                <a:lnTo>
                  <a:pt x="926" y="87"/>
                </a:lnTo>
                <a:lnTo>
                  <a:pt x="924" y="81"/>
                </a:lnTo>
                <a:lnTo>
                  <a:pt x="921" y="76"/>
                </a:lnTo>
                <a:lnTo>
                  <a:pt x="916" y="71"/>
                </a:lnTo>
                <a:lnTo>
                  <a:pt x="910" y="67"/>
                </a:lnTo>
                <a:lnTo>
                  <a:pt x="896" y="61"/>
                </a:lnTo>
                <a:lnTo>
                  <a:pt x="883" y="54"/>
                </a:lnTo>
                <a:lnTo>
                  <a:pt x="883" y="54"/>
                </a:lnTo>
                <a:lnTo>
                  <a:pt x="882" y="56"/>
                </a:lnTo>
                <a:lnTo>
                  <a:pt x="882" y="58"/>
                </a:lnTo>
                <a:lnTo>
                  <a:pt x="882" y="61"/>
                </a:lnTo>
                <a:lnTo>
                  <a:pt x="880" y="61"/>
                </a:lnTo>
                <a:lnTo>
                  <a:pt x="880" y="61"/>
                </a:lnTo>
                <a:lnTo>
                  <a:pt x="878" y="58"/>
                </a:lnTo>
                <a:lnTo>
                  <a:pt x="875" y="54"/>
                </a:lnTo>
                <a:lnTo>
                  <a:pt x="872" y="54"/>
                </a:lnTo>
                <a:lnTo>
                  <a:pt x="870" y="56"/>
                </a:lnTo>
                <a:lnTo>
                  <a:pt x="870" y="56"/>
                </a:lnTo>
                <a:lnTo>
                  <a:pt x="868" y="53"/>
                </a:lnTo>
                <a:lnTo>
                  <a:pt x="867" y="51"/>
                </a:lnTo>
                <a:lnTo>
                  <a:pt x="865" y="51"/>
                </a:lnTo>
                <a:lnTo>
                  <a:pt x="862" y="51"/>
                </a:lnTo>
                <a:lnTo>
                  <a:pt x="862" y="51"/>
                </a:lnTo>
                <a:lnTo>
                  <a:pt x="862" y="49"/>
                </a:lnTo>
                <a:lnTo>
                  <a:pt x="860" y="48"/>
                </a:lnTo>
                <a:lnTo>
                  <a:pt x="860" y="46"/>
                </a:lnTo>
                <a:lnTo>
                  <a:pt x="860" y="44"/>
                </a:lnTo>
                <a:lnTo>
                  <a:pt x="860" y="44"/>
                </a:lnTo>
                <a:lnTo>
                  <a:pt x="852" y="41"/>
                </a:lnTo>
                <a:lnTo>
                  <a:pt x="845" y="38"/>
                </a:lnTo>
                <a:lnTo>
                  <a:pt x="834" y="31"/>
                </a:lnTo>
                <a:lnTo>
                  <a:pt x="822" y="25"/>
                </a:lnTo>
                <a:lnTo>
                  <a:pt x="816" y="21"/>
                </a:lnTo>
                <a:lnTo>
                  <a:pt x="809" y="20"/>
                </a:lnTo>
                <a:lnTo>
                  <a:pt x="809" y="20"/>
                </a:lnTo>
                <a:lnTo>
                  <a:pt x="803" y="20"/>
                </a:lnTo>
                <a:lnTo>
                  <a:pt x="794" y="21"/>
                </a:lnTo>
                <a:lnTo>
                  <a:pt x="778" y="25"/>
                </a:lnTo>
                <a:lnTo>
                  <a:pt x="778" y="25"/>
                </a:lnTo>
                <a:lnTo>
                  <a:pt x="776" y="25"/>
                </a:lnTo>
                <a:lnTo>
                  <a:pt x="776" y="23"/>
                </a:lnTo>
                <a:lnTo>
                  <a:pt x="773" y="21"/>
                </a:lnTo>
                <a:lnTo>
                  <a:pt x="773" y="21"/>
                </a:lnTo>
                <a:lnTo>
                  <a:pt x="765" y="23"/>
                </a:lnTo>
                <a:lnTo>
                  <a:pt x="757" y="25"/>
                </a:lnTo>
                <a:lnTo>
                  <a:pt x="752" y="25"/>
                </a:lnTo>
                <a:lnTo>
                  <a:pt x="748" y="23"/>
                </a:lnTo>
                <a:lnTo>
                  <a:pt x="745" y="20"/>
                </a:lnTo>
                <a:lnTo>
                  <a:pt x="742" y="15"/>
                </a:lnTo>
                <a:lnTo>
                  <a:pt x="742" y="15"/>
                </a:lnTo>
                <a:lnTo>
                  <a:pt x="735" y="15"/>
                </a:lnTo>
                <a:lnTo>
                  <a:pt x="727" y="13"/>
                </a:lnTo>
                <a:lnTo>
                  <a:pt x="720" y="10"/>
                </a:lnTo>
                <a:lnTo>
                  <a:pt x="719" y="7"/>
                </a:lnTo>
                <a:lnTo>
                  <a:pt x="717" y="3"/>
                </a:lnTo>
                <a:lnTo>
                  <a:pt x="717" y="3"/>
                </a:lnTo>
                <a:lnTo>
                  <a:pt x="712" y="3"/>
                </a:lnTo>
                <a:lnTo>
                  <a:pt x="709" y="5"/>
                </a:lnTo>
                <a:lnTo>
                  <a:pt x="706" y="8"/>
                </a:lnTo>
                <a:lnTo>
                  <a:pt x="702" y="8"/>
                </a:lnTo>
                <a:lnTo>
                  <a:pt x="702" y="8"/>
                </a:lnTo>
                <a:lnTo>
                  <a:pt x="696" y="5"/>
                </a:lnTo>
                <a:lnTo>
                  <a:pt x="691" y="2"/>
                </a:lnTo>
                <a:lnTo>
                  <a:pt x="684" y="0"/>
                </a:lnTo>
                <a:lnTo>
                  <a:pt x="679" y="0"/>
                </a:lnTo>
                <a:lnTo>
                  <a:pt x="668" y="2"/>
                </a:lnTo>
                <a:lnTo>
                  <a:pt x="658" y="5"/>
                </a:lnTo>
                <a:lnTo>
                  <a:pt x="648" y="10"/>
                </a:lnTo>
                <a:lnTo>
                  <a:pt x="637" y="13"/>
                </a:lnTo>
                <a:lnTo>
                  <a:pt x="625" y="16"/>
                </a:lnTo>
                <a:lnTo>
                  <a:pt x="620" y="15"/>
                </a:lnTo>
                <a:lnTo>
                  <a:pt x="614" y="13"/>
                </a:lnTo>
                <a:lnTo>
                  <a:pt x="614" y="13"/>
                </a:lnTo>
                <a:lnTo>
                  <a:pt x="614" y="16"/>
                </a:lnTo>
                <a:lnTo>
                  <a:pt x="612" y="18"/>
                </a:lnTo>
                <a:lnTo>
                  <a:pt x="607" y="18"/>
                </a:lnTo>
                <a:lnTo>
                  <a:pt x="600" y="18"/>
                </a:lnTo>
                <a:lnTo>
                  <a:pt x="599" y="20"/>
                </a:lnTo>
                <a:lnTo>
                  <a:pt x="599" y="21"/>
                </a:lnTo>
                <a:lnTo>
                  <a:pt x="599" y="21"/>
                </a:lnTo>
                <a:lnTo>
                  <a:pt x="594" y="18"/>
                </a:lnTo>
                <a:lnTo>
                  <a:pt x="589" y="16"/>
                </a:lnTo>
                <a:lnTo>
                  <a:pt x="584" y="16"/>
                </a:lnTo>
                <a:lnTo>
                  <a:pt x="579" y="16"/>
                </a:lnTo>
                <a:lnTo>
                  <a:pt x="569" y="21"/>
                </a:lnTo>
                <a:lnTo>
                  <a:pt x="561" y="28"/>
                </a:lnTo>
                <a:lnTo>
                  <a:pt x="561" y="28"/>
                </a:lnTo>
                <a:lnTo>
                  <a:pt x="563" y="28"/>
                </a:lnTo>
                <a:lnTo>
                  <a:pt x="564" y="30"/>
                </a:lnTo>
                <a:lnTo>
                  <a:pt x="564" y="30"/>
                </a:lnTo>
                <a:lnTo>
                  <a:pt x="563" y="31"/>
                </a:lnTo>
                <a:lnTo>
                  <a:pt x="563" y="31"/>
                </a:lnTo>
                <a:lnTo>
                  <a:pt x="558" y="33"/>
                </a:lnTo>
                <a:lnTo>
                  <a:pt x="554" y="33"/>
                </a:lnTo>
                <a:lnTo>
                  <a:pt x="553" y="35"/>
                </a:lnTo>
                <a:lnTo>
                  <a:pt x="553" y="36"/>
                </a:lnTo>
                <a:lnTo>
                  <a:pt x="553" y="36"/>
                </a:lnTo>
                <a:lnTo>
                  <a:pt x="549" y="33"/>
                </a:lnTo>
                <a:lnTo>
                  <a:pt x="546" y="33"/>
                </a:lnTo>
                <a:lnTo>
                  <a:pt x="541" y="33"/>
                </a:lnTo>
                <a:lnTo>
                  <a:pt x="539" y="31"/>
                </a:lnTo>
                <a:lnTo>
                  <a:pt x="538" y="30"/>
                </a:lnTo>
                <a:lnTo>
                  <a:pt x="538" y="30"/>
                </a:lnTo>
                <a:lnTo>
                  <a:pt x="535" y="35"/>
                </a:lnTo>
                <a:lnTo>
                  <a:pt x="530" y="40"/>
                </a:lnTo>
                <a:lnTo>
                  <a:pt x="526" y="43"/>
                </a:lnTo>
                <a:lnTo>
                  <a:pt x="523" y="48"/>
                </a:lnTo>
                <a:lnTo>
                  <a:pt x="523" y="48"/>
                </a:lnTo>
                <a:lnTo>
                  <a:pt x="520" y="48"/>
                </a:lnTo>
                <a:lnTo>
                  <a:pt x="518" y="48"/>
                </a:lnTo>
                <a:lnTo>
                  <a:pt x="518" y="48"/>
                </a:lnTo>
                <a:lnTo>
                  <a:pt x="520" y="49"/>
                </a:lnTo>
                <a:lnTo>
                  <a:pt x="521" y="49"/>
                </a:lnTo>
                <a:lnTo>
                  <a:pt x="523" y="48"/>
                </a:lnTo>
                <a:lnTo>
                  <a:pt x="525" y="49"/>
                </a:lnTo>
                <a:lnTo>
                  <a:pt x="525" y="49"/>
                </a:lnTo>
                <a:lnTo>
                  <a:pt x="520" y="54"/>
                </a:lnTo>
                <a:lnTo>
                  <a:pt x="515" y="56"/>
                </a:lnTo>
                <a:lnTo>
                  <a:pt x="505" y="59"/>
                </a:lnTo>
                <a:lnTo>
                  <a:pt x="505" y="59"/>
                </a:lnTo>
                <a:lnTo>
                  <a:pt x="503" y="59"/>
                </a:lnTo>
                <a:lnTo>
                  <a:pt x="503" y="56"/>
                </a:lnTo>
                <a:lnTo>
                  <a:pt x="503" y="56"/>
                </a:lnTo>
                <a:lnTo>
                  <a:pt x="500" y="54"/>
                </a:lnTo>
                <a:lnTo>
                  <a:pt x="500" y="54"/>
                </a:lnTo>
                <a:lnTo>
                  <a:pt x="497" y="61"/>
                </a:lnTo>
                <a:lnTo>
                  <a:pt x="495" y="63"/>
                </a:lnTo>
                <a:lnTo>
                  <a:pt x="493" y="63"/>
                </a:lnTo>
                <a:lnTo>
                  <a:pt x="492" y="61"/>
                </a:lnTo>
                <a:lnTo>
                  <a:pt x="492" y="61"/>
                </a:lnTo>
                <a:lnTo>
                  <a:pt x="495" y="56"/>
                </a:lnTo>
                <a:lnTo>
                  <a:pt x="498" y="49"/>
                </a:lnTo>
                <a:lnTo>
                  <a:pt x="498" y="49"/>
                </a:lnTo>
                <a:lnTo>
                  <a:pt x="492" y="49"/>
                </a:lnTo>
                <a:lnTo>
                  <a:pt x="487" y="48"/>
                </a:lnTo>
                <a:lnTo>
                  <a:pt x="482" y="48"/>
                </a:lnTo>
                <a:lnTo>
                  <a:pt x="482" y="49"/>
                </a:lnTo>
                <a:lnTo>
                  <a:pt x="482" y="51"/>
                </a:lnTo>
                <a:lnTo>
                  <a:pt x="482" y="51"/>
                </a:lnTo>
                <a:lnTo>
                  <a:pt x="484" y="49"/>
                </a:lnTo>
                <a:lnTo>
                  <a:pt x="485" y="51"/>
                </a:lnTo>
                <a:lnTo>
                  <a:pt x="490" y="53"/>
                </a:lnTo>
                <a:lnTo>
                  <a:pt x="490" y="53"/>
                </a:lnTo>
                <a:lnTo>
                  <a:pt x="488" y="58"/>
                </a:lnTo>
                <a:lnTo>
                  <a:pt x="487" y="59"/>
                </a:lnTo>
                <a:lnTo>
                  <a:pt x="487" y="59"/>
                </a:lnTo>
                <a:lnTo>
                  <a:pt x="484" y="56"/>
                </a:lnTo>
                <a:lnTo>
                  <a:pt x="482" y="56"/>
                </a:lnTo>
                <a:lnTo>
                  <a:pt x="480" y="54"/>
                </a:lnTo>
                <a:lnTo>
                  <a:pt x="480" y="54"/>
                </a:lnTo>
                <a:lnTo>
                  <a:pt x="480" y="63"/>
                </a:lnTo>
                <a:lnTo>
                  <a:pt x="480" y="71"/>
                </a:lnTo>
                <a:lnTo>
                  <a:pt x="480" y="77"/>
                </a:lnTo>
                <a:lnTo>
                  <a:pt x="477" y="79"/>
                </a:lnTo>
                <a:lnTo>
                  <a:pt x="475" y="82"/>
                </a:lnTo>
                <a:lnTo>
                  <a:pt x="475" y="82"/>
                </a:lnTo>
                <a:lnTo>
                  <a:pt x="475" y="81"/>
                </a:lnTo>
                <a:lnTo>
                  <a:pt x="477" y="79"/>
                </a:lnTo>
                <a:lnTo>
                  <a:pt x="479" y="77"/>
                </a:lnTo>
                <a:lnTo>
                  <a:pt x="477" y="76"/>
                </a:lnTo>
                <a:lnTo>
                  <a:pt x="477" y="76"/>
                </a:lnTo>
                <a:lnTo>
                  <a:pt x="474" y="77"/>
                </a:lnTo>
                <a:lnTo>
                  <a:pt x="470" y="77"/>
                </a:lnTo>
                <a:lnTo>
                  <a:pt x="467" y="76"/>
                </a:lnTo>
                <a:lnTo>
                  <a:pt x="464" y="77"/>
                </a:lnTo>
                <a:lnTo>
                  <a:pt x="464" y="77"/>
                </a:lnTo>
                <a:lnTo>
                  <a:pt x="464" y="82"/>
                </a:lnTo>
                <a:lnTo>
                  <a:pt x="462" y="84"/>
                </a:lnTo>
                <a:lnTo>
                  <a:pt x="457" y="84"/>
                </a:lnTo>
                <a:lnTo>
                  <a:pt x="454" y="82"/>
                </a:lnTo>
                <a:lnTo>
                  <a:pt x="454" y="82"/>
                </a:lnTo>
                <a:lnTo>
                  <a:pt x="454" y="86"/>
                </a:lnTo>
                <a:lnTo>
                  <a:pt x="452" y="86"/>
                </a:lnTo>
                <a:lnTo>
                  <a:pt x="451" y="86"/>
                </a:lnTo>
                <a:lnTo>
                  <a:pt x="449" y="84"/>
                </a:lnTo>
                <a:lnTo>
                  <a:pt x="449" y="84"/>
                </a:lnTo>
                <a:lnTo>
                  <a:pt x="446" y="91"/>
                </a:lnTo>
                <a:lnTo>
                  <a:pt x="442" y="97"/>
                </a:lnTo>
                <a:lnTo>
                  <a:pt x="434" y="107"/>
                </a:lnTo>
                <a:lnTo>
                  <a:pt x="434" y="107"/>
                </a:lnTo>
                <a:lnTo>
                  <a:pt x="421" y="110"/>
                </a:lnTo>
                <a:lnTo>
                  <a:pt x="406" y="115"/>
                </a:lnTo>
                <a:lnTo>
                  <a:pt x="395" y="122"/>
                </a:lnTo>
                <a:lnTo>
                  <a:pt x="388" y="127"/>
                </a:lnTo>
                <a:lnTo>
                  <a:pt x="383" y="132"/>
                </a:lnTo>
                <a:lnTo>
                  <a:pt x="383" y="132"/>
                </a:lnTo>
                <a:lnTo>
                  <a:pt x="383" y="132"/>
                </a:lnTo>
                <a:lnTo>
                  <a:pt x="382" y="130"/>
                </a:lnTo>
                <a:lnTo>
                  <a:pt x="380" y="128"/>
                </a:lnTo>
                <a:lnTo>
                  <a:pt x="380" y="128"/>
                </a:lnTo>
                <a:lnTo>
                  <a:pt x="373" y="135"/>
                </a:lnTo>
                <a:lnTo>
                  <a:pt x="367" y="145"/>
                </a:lnTo>
                <a:lnTo>
                  <a:pt x="357" y="165"/>
                </a:lnTo>
                <a:lnTo>
                  <a:pt x="352" y="174"/>
                </a:lnTo>
                <a:lnTo>
                  <a:pt x="347" y="183"/>
                </a:lnTo>
                <a:lnTo>
                  <a:pt x="340" y="189"/>
                </a:lnTo>
                <a:lnTo>
                  <a:pt x="334" y="194"/>
                </a:lnTo>
                <a:lnTo>
                  <a:pt x="334" y="194"/>
                </a:lnTo>
                <a:lnTo>
                  <a:pt x="332" y="198"/>
                </a:lnTo>
                <a:lnTo>
                  <a:pt x="329" y="201"/>
                </a:lnTo>
                <a:lnTo>
                  <a:pt x="322" y="204"/>
                </a:lnTo>
                <a:lnTo>
                  <a:pt x="316" y="207"/>
                </a:lnTo>
                <a:lnTo>
                  <a:pt x="313" y="209"/>
                </a:lnTo>
                <a:lnTo>
                  <a:pt x="311" y="212"/>
                </a:lnTo>
                <a:lnTo>
                  <a:pt x="311" y="212"/>
                </a:lnTo>
                <a:lnTo>
                  <a:pt x="314" y="212"/>
                </a:lnTo>
                <a:lnTo>
                  <a:pt x="317" y="211"/>
                </a:lnTo>
                <a:lnTo>
                  <a:pt x="317" y="211"/>
                </a:lnTo>
                <a:lnTo>
                  <a:pt x="317" y="216"/>
                </a:lnTo>
                <a:lnTo>
                  <a:pt x="319" y="219"/>
                </a:lnTo>
                <a:lnTo>
                  <a:pt x="319" y="219"/>
                </a:lnTo>
                <a:lnTo>
                  <a:pt x="314" y="219"/>
                </a:lnTo>
                <a:lnTo>
                  <a:pt x="313" y="222"/>
                </a:lnTo>
                <a:lnTo>
                  <a:pt x="313" y="222"/>
                </a:lnTo>
                <a:lnTo>
                  <a:pt x="316" y="222"/>
                </a:lnTo>
                <a:lnTo>
                  <a:pt x="317" y="222"/>
                </a:lnTo>
                <a:lnTo>
                  <a:pt x="319" y="224"/>
                </a:lnTo>
                <a:lnTo>
                  <a:pt x="319" y="224"/>
                </a:lnTo>
                <a:lnTo>
                  <a:pt x="316" y="225"/>
                </a:lnTo>
                <a:lnTo>
                  <a:pt x="314" y="229"/>
                </a:lnTo>
                <a:lnTo>
                  <a:pt x="313" y="237"/>
                </a:lnTo>
                <a:lnTo>
                  <a:pt x="313" y="237"/>
                </a:lnTo>
                <a:lnTo>
                  <a:pt x="316" y="235"/>
                </a:lnTo>
                <a:lnTo>
                  <a:pt x="317" y="234"/>
                </a:lnTo>
                <a:lnTo>
                  <a:pt x="321" y="227"/>
                </a:lnTo>
                <a:lnTo>
                  <a:pt x="324" y="221"/>
                </a:lnTo>
                <a:lnTo>
                  <a:pt x="327" y="219"/>
                </a:lnTo>
                <a:lnTo>
                  <a:pt x="331" y="219"/>
                </a:lnTo>
                <a:lnTo>
                  <a:pt x="331" y="219"/>
                </a:lnTo>
                <a:lnTo>
                  <a:pt x="327" y="229"/>
                </a:lnTo>
                <a:lnTo>
                  <a:pt x="324" y="235"/>
                </a:lnTo>
                <a:lnTo>
                  <a:pt x="321" y="244"/>
                </a:lnTo>
                <a:lnTo>
                  <a:pt x="317" y="245"/>
                </a:lnTo>
                <a:lnTo>
                  <a:pt x="314" y="247"/>
                </a:lnTo>
                <a:lnTo>
                  <a:pt x="314" y="247"/>
                </a:lnTo>
                <a:lnTo>
                  <a:pt x="311" y="249"/>
                </a:lnTo>
                <a:lnTo>
                  <a:pt x="311" y="245"/>
                </a:lnTo>
                <a:lnTo>
                  <a:pt x="311" y="244"/>
                </a:lnTo>
                <a:lnTo>
                  <a:pt x="309" y="244"/>
                </a:lnTo>
                <a:lnTo>
                  <a:pt x="309" y="244"/>
                </a:lnTo>
                <a:lnTo>
                  <a:pt x="308" y="245"/>
                </a:lnTo>
                <a:lnTo>
                  <a:pt x="308" y="247"/>
                </a:lnTo>
                <a:lnTo>
                  <a:pt x="311" y="250"/>
                </a:lnTo>
                <a:lnTo>
                  <a:pt x="313" y="252"/>
                </a:lnTo>
                <a:lnTo>
                  <a:pt x="313" y="252"/>
                </a:lnTo>
                <a:lnTo>
                  <a:pt x="309" y="252"/>
                </a:lnTo>
                <a:lnTo>
                  <a:pt x="308" y="252"/>
                </a:lnTo>
                <a:lnTo>
                  <a:pt x="304" y="257"/>
                </a:lnTo>
                <a:lnTo>
                  <a:pt x="301" y="263"/>
                </a:lnTo>
                <a:lnTo>
                  <a:pt x="299" y="265"/>
                </a:lnTo>
                <a:lnTo>
                  <a:pt x="294" y="265"/>
                </a:lnTo>
                <a:lnTo>
                  <a:pt x="294" y="265"/>
                </a:lnTo>
                <a:lnTo>
                  <a:pt x="296" y="255"/>
                </a:lnTo>
                <a:lnTo>
                  <a:pt x="298" y="245"/>
                </a:lnTo>
                <a:lnTo>
                  <a:pt x="298" y="245"/>
                </a:lnTo>
                <a:lnTo>
                  <a:pt x="301" y="247"/>
                </a:lnTo>
                <a:lnTo>
                  <a:pt x="303" y="245"/>
                </a:lnTo>
                <a:lnTo>
                  <a:pt x="304" y="242"/>
                </a:lnTo>
                <a:lnTo>
                  <a:pt x="308" y="242"/>
                </a:lnTo>
                <a:lnTo>
                  <a:pt x="308" y="242"/>
                </a:lnTo>
                <a:lnTo>
                  <a:pt x="308" y="234"/>
                </a:lnTo>
                <a:lnTo>
                  <a:pt x="304" y="230"/>
                </a:lnTo>
                <a:lnTo>
                  <a:pt x="301" y="230"/>
                </a:lnTo>
                <a:lnTo>
                  <a:pt x="301" y="230"/>
                </a:lnTo>
                <a:lnTo>
                  <a:pt x="299" y="242"/>
                </a:lnTo>
                <a:lnTo>
                  <a:pt x="294" y="252"/>
                </a:lnTo>
                <a:lnTo>
                  <a:pt x="288" y="260"/>
                </a:lnTo>
                <a:lnTo>
                  <a:pt x="278" y="267"/>
                </a:lnTo>
                <a:lnTo>
                  <a:pt x="278" y="267"/>
                </a:lnTo>
                <a:lnTo>
                  <a:pt x="278" y="272"/>
                </a:lnTo>
                <a:lnTo>
                  <a:pt x="276" y="277"/>
                </a:lnTo>
                <a:lnTo>
                  <a:pt x="271" y="285"/>
                </a:lnTo>
                <a:lnTo>
                  <a:pt x="271" y="285"/>
                </a:lnTo>
                <a:lnTo>
                  <a:pt x="273" y="288"/>
                </a:lnTo>
                <a:lnTo>
                  <a:pt x="273" y="293"/>
                </a:lnTo>
                <a:lnTo>
                  <a:pt x="271" y="300"/>
                </a:lnTo>
                <a:lnTo>
                  <a:pt x="266" y="308"/>
                </a:lnTo>
                <a:lnTo>
                  <a:pt x="263" y="316"/>
                </a:lnTo>
                <a:lnTo>
                  <a:pt x="263" y="316"/>
                </a:lnTo>
                <a:lnTo>
                  <a:pt x="265" y="316"/>
                </a:lnTo>
                <a:lnTo>
                  <a:pt x="266" y="314"/>
                </a:lnTo>
                <a:lnTo>
                  <a:pt x="270" y="311"/>
                </a:lnTo>
                <a:lnTo>
                  <a:pt x="271" y="309"/>
                </a:lnTo>
                <a:lnTo>
                  <a:pt x="273" y="309"/>
                </a:lnTo>
                <a:lnTo>
                  <a:pt x="275" y="311"/>
                </a:lnTo>
                <a:lnTo>
                  <a:pt x="275" y="311"/>
                </a:lnTo>
                <a:lnTo>
                  <a:pt x="270" y="318"/>
                </a:lnTo>
                <a:lnTo>
                  <a:pt x="266" y="324"/>
                </a:lnTo>
                <a:lnTo>
                  <a:pt x="263" y="332"/>
                </a:lnTo>
                <a:lnTo>
                  <a:pt x="257" y="337"/>
                </a:lnTo>
                <a:lnTo>
                  <a:pt x="257" y="337"/>
                </a:lnTo>
                <a:lnTo>
                  <a:pt x="258" y="331"/>
                </a:lnTo>
                <a:lnTo>
                  <a:pt x="257" y="328"/>
                </a:lnTo>
                <a:lnTo>
                  <a:pt x="255" y="326"/>
                </a:lnTo>
                <a:lnTo>
                  <a:pt x="255" y="326"/>
                </a:lnTo>
                <a:lnTo>
                  <a:pt x="253" y="329"/>
                </a:lnTo>
                <a:lnTo>
                  <a:pt x="253" y="334"/>
                </a:lnTo>
                <a:lnTo>
                  <a:pt x="255" y="341"/>
                </a:lnTo>
                <a:lnTo>
                  <a:pt x="255" y="341"/>
                </a:lnTo>
                <a:lnTo>
                  <a:pt x="250" y="342"/>
                </a:lnTo>
                <a:lnTo>
                  <a:pt x="247" y="346"/>
                </a:lnTo>
                <a:lnTo>
                  <a:pt x="247" y="346"/>
                </a:lnTo>
                <a:lnTo>
                  <a:pt x="250" y="346"/>
                </a:lnTo>
                <a:lnTo>
                  <a:pt x="252" y="344"/>
                </a:lnTo>
                <a:lnTo>
                  <a:pt x="253" y="342"/>
                </a:lnTo>
                <a:lnTo>
                  <a:pt x="255" y="342"/>
                </a:lnTo>
                <a:lnTo>
                  <a:pt x="255" y="342"/>
                </a:lnTo>
                <a:lnTo>
                  <a:pt x="257" y="347"/>
                </a:lnTo>
                <a:lnTo>
                  <a:pt x="258" y="351"/>
                </a:lnTo>
                <a:lnTo>
                  <a:pt x="258" y="354"/>
                </a:lnTo>
                <a:lnTo>
                  <a:pt x="255" y="357"/>
                </a:lnTo>
                <a:lnTo>
                  <a:pt x="255" y="357"/>
                </a:lnTo>
                <a:lnTo>
                  <a:pt x="255" y="354"/>
                </a:lnTo>
                <a:lnTo>
                  <a:pt x="255" y="352"/>
                </a:lnTo>
                <a:lnTo>
                  <a:pt x="255" y="352"/>
                </a:lnTo>
                <a:lnTo>
                  <a:pt x="252" y="354"/>
                </a:lnTo>
                <a:lnTo>
                  <a:pt x="250" y="357"/>
                </a:lnTo>
                <a:lnTo>
                  <a:pt x="250" y="360"/>
                </a:lnTo>
                <a:lnTo>
                  <a:pt x="248" y="364"/>
                </a:lnTo>
                <a:lnTo>
                  <a:pt x="248" y="364"/>
                </a:lnTo>
                <a:lnTo>
                  <a:pt x="247" y="364"/>
                </a:lnTo>
                <a:lnTo>
                  <a:pt x="245" y="362"/>
                </a:lnTo>
                <a:lnTo>
                  <a:pt x="247" y="359"/>
                </a:lnTo>
                <a:lnTo>
                  <a:pt x="248" y="356"/>
                </a:lnTo>
                <a:lnTo>
                  <a:pt x="248" y="356"/>
                </a:lnTo>
                <a:lnTo>
                  <a:pt x="248" y="356"/>
                </a:lnTo>
                <a:lnTo>
                  <a:pt x="248" y="356"/>
                </a:lnTo>
                <a:lnTo>
                  <a:pt x="245" y="357"/>
                </a:lnTo>
                <a:lnTo>
                  <a:pt x="245" y="356"/>
                </a:lnTo>
                <a:lnTo>
                  <a:pt x="245" y="351"/>
                </a:lnTo>
                <a:lnTo>
                  <a:pt x="243" y="349"/>
                </a:lnTo>
                <a:lnTo>
                  <a:pt x="242" y="349"/>
                </a:lnTo>
                <a:lnTo>
                  <a:pt x="242" y="349"/>
                </a:lnTo>
                <a:lnTo>
                  <a:pt x="243" y="354"/>
                </a:lnTo>
                <a:lnTo>
                  <a:pt x="242" y="357"/>
                </a:lnTo>
                <a:lnTo>
                  <a:pt x="242" y="362"/>
                </a:lnTo>
                <a:lnTo>
                  <a:pt x="243" y="364"/>
                </a:lnTo>
                <a:lnTo>
                  <a:pt x="243" y="364"/>
                </a:lnTo>
                <a:lnTo>
                  <a:pt x="243" y="364"/>
                </a:lnTo>
                <a:lnTo>
                  <a:pt x="245" y="365"/>
                </a:lnTo>
                <a:lnTo>
                  <a:pt x="247" y="370"/>
                </a:lnTo>
                <a:lnTo>
                  <a:pt x="247" y="370"/>
                </a:lnTo>
                <a:lnTo>
                  <a:pt x="248" y="370"/>
                </a:lnTo>
                <a:lnTo>
                  <a:pt x="250" y="369"/>
                </a:lnTo>
                <a:lnTo>
                  <a:pt x="250" y="367"/>
                </a:lnTo>
                <a:lnTo>
                  <a:pt x="253" y="367"/>
                </a:lnTo>
                <a:lnTo>
                  <a:pt x="253" y="367"/>
                </a:lnTo>
                <a:lnTo>
                  <a:pt x="250" y="377"/>
                </a:lnTo>
                <a:lnTo>
                  <a:pt x="250" y="379"/>
                </a:lnTo>
                <a:lnTo>
                  <a:pt x="255" y="380"/>
                </a:lnTo>
                <a:lnTo>
                  <a:pt x="255" y="380"/>
                </a:lnTo>
                <a:lnTo>
                  <a:pt x="250" y="382"/>
                </a:lnTo>
                <a:lnTo>
                  <a:pt x="248" y="385"/>
                </a:lnTo>
                <a:lnTo>
                  <a:pt x="245" y="392"/>
                </a:lnTo>
                <a:lnTo>
                  <a:pt x="243" y="398"/>
                </a:lnTo>
                <a:lnTo>
                  <a:pt x="242" y="402"/>
                </a:lnTo>
                <a:lnTo>
                  <a:pt x="238" y="403"/>
                </a:lnTo>
                <a:lnTo>
                  <a:pt x="238" y="403"/>
                </a:lnTo>
                <a:lnTo>
                  <a:pt x="237" y="397"/>
                </a:lnTo>
                <a:lnTo>
                  <a:pt x="235" y="395"/>
                </a:lnTo>
                <a:lnTo>
                  <a:pt x="234" y="397"/>
                </a:lnTo>
                <a:lnTo>
                  <a:pt x="234" y="397"/>
                </a:lnTo>
                <a:lnTo>
                  <a:pt x="237" y="390"/>
                </a:lnTo>
                <a:lnTo>
                  <a:pt x="237" y="387"/>
                </a:lnTo>
                <a:lnTo>
                  <a:pt x="235" y="384"/>
                </a:lnTo>
                <a:lnTo>
                  <a:pt x="235" y="384"/>
                </a:lnTo>
                <a:lnTo>
                  <a:pt x="235" y="388"/>
                </a:lnTo>
                <a:lnTo>
                  <a:pt x="234" y="390"/>
                </a:lnTo>
                <a:lnTo>
                  <a:pt x="230" y="392"/>
                </a:lnTo>
                <a:lnTo>
                  <a:pt x="229" y="395"/>
                </a:lnTo>
                <a:lnTo>
                  <a:pt x="229" y="395"/>
                </a:lnTo>
                <a:lnTo>
                  <a:pt x="234" y="400"/>
                </a:lnTo>
                <a:lnTo>
                  <a:pt x="234" y="403"/>
                </a:lnTo>
                <a:lnTo>
                  <a:pt x="232" y="405"/>
                </a:lnTo>
                <a:lnTo>
                  <a:pt x="232" y="405"/>
                </a:lnTo>
                <a:lnTo>
                  <a:pt x="230" y="405"/>
                </a:lnTo>
                <a:lnTo>
                  <a:pt x="229" y="403"/>
                </a:lnTo>
                <a:lnTo>
                  <a:pt x="229" y="402"/>
                </a:lnTo>
                <a:lnTo>
                  <a:pt x="225" y="403"/>
                </a:lnTo>
                <a:lnTo>
                  <a:pt x="225" y="403"/>
                </a:lnTo>
                <a:lnTo>
                  <a:pt x="227" y="407"/>
                </a:lnTo>
                <a:lnTo>
                  <a:pt x="229" y="408"/>
                </a:lnTo>
                <a:lnTo>
                  <a:pt x="237" y="408"/>
                </a:lnTo>
                <a:lnTo>
                  <a:pt x="237" y="408"/>
                </a:lnTo>
                <a:lnTo>
                  <a:pt x="238" y="418"/>
                </a:lnTo>
                <a:lnTo>
                  <a:pt x="238" y="428"/>
                </a:lnTo>
                <a:lnTo>
                  <a:pt x="238" y="428"/>
                </a:lnTo>
                <a:lnTo>
                  <a:pt x="235" y="430"/>
                </a:lnTo>
                <a:lnTo>
                  <a:pt x="232" y="428"/>
                </a:lnTo>
                <a:lnTo>
                  <a:pt x="232" y="428"/>
                </a:lnTo>
                <a:lnTo>
                  <a:pt x="232" y="430"/>
                </a:lnTo>
                <a:lnTo>
                  <a:pt x="234" y="431"/>
                </a:lnTo>
                <a:lnTo>
                  <a:pt x="235" y="433"/>
                </a:lnTo>
                <a:lnTo>
                  <a:pt x="234" y="435"/>
                </a:lnTo>
                <a:lnTo>
                  <a:pt x="234" y="435"/>
                </a:lnTo>
                <a:lnTo>
                  <a:pt x="232" y="433"/>
                </a:lnTo>
                <a:lnTo>
                  <a:pt x="230" y="435"/>
                </a:lnTo>
                <a:lnTo>
                  <a:pt x="227" y="438"/>
                </a:lnTo>
                <a:lnTo>
                  <a:pt x="225" y="439"/>
                </a:lnTo>
                <a:lnTo>
                  <a:pt x="225" y="439"/>
                </a:lnTo>
                <a:lnTo>
                  <a:pt x="222" y="438"/>
                </a:lnTo>
                <a:lnTo>
                  <a:pt x="217" y="436"/>
                </a:lnTo>
                <a:lnTo>
                  <a:pt x="207" y="433"/>
                </a:lnTo>
                <a:lnTo>
                  <a:pt x="207" y="433"/>
                </a:lnTo>
                <a:lnTo>
                  <a:pt x="212" y="441"/>
                </a:lnTo>
                <a:lnTo>
                  <a:pt x="215" y="444"/>
                </a:lnTo>
                <a:lnTo>
                  <a:pt x="219" y="446"/>
                </a:lnTo>
                <a:lnTo>
                  <a:pt x="219" y="446"/>
                </a:lnTo>
                <a:lnTo>
                  <a:pt x="217" y="454"/>
                </a:lnTo>
                <a:lnTo>
                  <a:pt x="215" y="461"/>
                </a:lnTo>
                <a:lnTo>
                  <a:pt x="215" y="461"/>
                </a:lnTo>
                <a:lnTo>
                  <a:pt x="214" y="459"/>
                </a:lnTo>
                <a:lnTo>
                  <a:pt x="212" y="458"/>
                </a:lnTo>
                <a:lnTo>
                  <a:pt x="212" y="458"/>
                </a:lnTo>
                <a:lnTo>
                  <a:pt x="212" y="464"/>
                </a:lnTo>
                <a:lnTo>
                  <a:pt x="211" y="471"/>
                </a:lnTo>
                <a:lnTo>
                  <a:pt x="211" y="476"/>
                </a:lnTo>
                <a:lnTo>
                  <a:pt x="212" y="479"/>
                </a:lnTo>
                <a:lnTo>
                  <a:pt x="215" y="482"/>
                </a:lnTo>
                <a:lnTo>
                  <a:pt x="215" y="482"/>
                </a:lnTo>
                <a:lnTo>
                  <a:pt x="219" y="479"/>
                </a:lnTo>
                <a:lnTo>
                  <a:pt x="224" y="476"/>
                </a:lnTo>
                <a:lnTo>
                  <a:pt x="224" y="476"/>
                </a:lnTo>
                <a:lnTo>
                  <a:pt x="225" y="479"/>
                </a:lnTo>
                <a:lnTo>
                  <a:pt x="227" y="481"/>
                </a:lnTo>
                <a:lnTo>
                  <a:pt x="232" y="486"/>
                </a:lnTo>
                <a:lnTo>
                  <a:pt x="247" y="492"/>
                </a:lnTo>
                <a:lnTo>
                  <a:pt x="247" y="492"/>
                </a:lnTo>
                <a:lnTo>
                  <a:pt x="243" y="492"/>
                </a:lnTo>
                <a:lnTo>
                  <a:pt x="243" y="494"/>
                </a:lnTo>
                <a:lnTo>
                  <a:pt x="242" y="497"/>
                </a:lnTo>
                <a:lnTo>
                  <a:pt x="240" y="497"/>
                </a:lnTo>
                <a:lnTo>
                  <a:pt x="240" y="497"/>
                </a:lnTo>
                <a:lnTo>
                  <a:pt x="232" y="490"/>
                </a:lnTo>
                <a:lnTo>
                  <a:pt x="229" y="487"/>
                </a:lnTo>
                <a:lnTo>
                  <a:pt x="224" y="487"/>
                </a:lnTo>
                <a:lnTo>
                  <a:pt x="224" y="487"/>
                </a:lnTo>
                <a:lnTo>
                  <a:pt x="230" y="495"/>
                </a:lnTo>
                <a:lnTo>
                  <a:pt x="237" y="502"/>
                </a:lnTo>
                <a:lnTo>
                  <a:pt x="237" y="502"/>
                </a:lnTo>
                <a:lnTo>
                  <a:pt x="234" y="505"/>
                </a:lnTo>
                <a:lnTo>
                  <a:pt x="235" y="507"/>
                </a:lnTo>
                <a:lnTo>
                  <a:pt x="237" y="510"/>
                </a:lnTo>
                <a:lnTo>
                  <a:pt x="238" y="514"/>
                </a:lnTo>
                <a:lnTo>
                  <a:pt x="238" y="514"/>
                </a:lnTo>
                <a:lnTo>
                  <a:pt x="237" y="517"/>
                </a:lnTo>
                <a:lnTo>
                  <a:pt x="235" y="522"/>
                </a:lnTo>
                <a:lnTo>
                  <a:pt x="235" y="522"/>
                </a:lnTo>
                <a:lnTo>
                  <a:pt x="234" y="520"/>
                </a:lnTo>
                <a:lnTo>
                  <a:pt x="234" y="518"/>
                </a:lnTo>
                <a:lnTo>
                  <a:pt x="232" y="518"/>
                </a:lnTo>
                <a:lnTo>
                  <a:pt x="230" y="518"/>
                </a:lnTo>
                <a:lnTo>
                  <a:pt x="230" y="518"/>
                </a:lnTo>
                <a:lnTo>
                  <a:pt x="232" y="522"/>
                </a:lnTo>
                <a:lnTo>
                  <a:pt x="232" y="523"/>
                </a:lnTo>
                <a:lnTo>
                  <a:pt x="229" y="527"/>
                </a:lnTo>
                <a:lnTo>
                  <a:pt x="224" y="530"/>
                </a:lnTo>
                <a:lnTo>
                  <a:pt x="224" y="532"/>
                </a:lnTo>
                <a:lnTo>
                  <a:pt x="222" y="535"/>
                </a:lnTo>
                <a:lnTo>
                  <a:pt x="222" y="535"/>
                </a:lnTo>
                <a:lnTo>
                  <a:pt x="227" y="535"/>
                </a:lnTo>
                <a:lnTo>
                  <a:pt x="229" y="538"/>
                </a:lnTo>
                <a:lnTo>
                  <a:pt x="230" y="543"/>
                </a:lnTo>
                <a:lnTo>
                  <a:pt x="230" y="548"/>
                </a:lnTo>
                <a:lnTo>
                  <a:pt x="230" y="561"/>
                </a:lnTo>
                <a:lnTo>
                  <a:pt x="232" y="566"/>
                </a:lnTo>
                <a:lnTo>
                  <a:pt x="235" y="568"/>
                </a:lnTo>
                <a:lnTo>
                  <a:pt x="235" y="568"/>
                </a:lnTo>
                <a:lnTo>
                  <a:pt x="234" y="555"/>
                </a:lnTo>
                <a:lnTo>
                  <a:pt x="235" y="548"/>
                </a:lnTo>
                <a:lnTo>
                  <a:pt x="237" y="546"/>
                </a:lnTo>
                <a:lnTo>
                  <a:pt x="238" y="545"/>
                </a:lnTo>
                <a:lnTo>
                  <a:pt x="238" y="545"/>
                </a:lnTo>
                <a:lnTo>
                  <a:pt x="238" y="551"/>
                </a:lnTo>
                <a:lnTo>
                  <a:pt x="238" y="556"/>
                </a:lnTo>
                <a:lnTo>
                  <a:pt x="240" y="568"/>
                </a:lnTo>
                <a:lnTo>
                  <a:pt x="240" y="568"/>
                </a:lnTo>
                <a:lnTo>
                  <a:pt x="237" y="568"/>
                </a:lnTo>
                <a:lnTo>
                  <a:pt x="234" y="569"/>
                </a:lnTo>
                <a:lnTo>
                  <a:pt x="234" y="569"/>
                </a:lnTo>
                <a:lnTo>
                  <a:pt x="235" y="576"/>
                </a:lnTo>
                <a:lnTo>
                  <a:pt x="234" y="581"/>
                </a:lnTo>
                <a:lnTo>
                  <a:pt x="227" y="589"/>
                </a:lnTo>
                <a:lnTo>
                  <a:pt x="227" y="589"/>
                </a:lnTo>
                <a:lnTo>
                  <a:pt x="229" y="593"/>
                </a:lnTo>
                <a:lnTo>
                  <a:pt x="229" y="597"/>
                </a:lnTo>
                <a:lnTo>
                  <a:pt x="225" y="602"/>
                </a:lnTo>
                <a:lnTo>
                  <a:pt x="222" y="604"/>
                </a:lnTo>
                <a:lnTo>
                  <a:pt x="222" y="604"/>
                </a:lnTo>
                <a:lnTo>
                  <a:pt x="222" y="602"/>
                </a:lnTo>
                <a:lnTo>
                  <a:pt x="220" y="601"/>
                </a:lnTo>
                <a:lnTo>
                  <a:pt x="220" y="601"/>
                </a:lnTo>
                <a:lnTo>
                  <a:pt x="222" y="604"/>
                </a:lnTo>
                <a:lnTo>
                  <a:pt x="224" y="606"/>
                </a:lnTo>
                <a:lnTo>
                  <a:pt x="225" y="609"/>
                </a:lnTo>
                <a:lnTo>
                  <a:pt x="225" y="611"/>
                </a:lnTo>
                <a:lnTo>
                  <a:pt x="225" y="611"/>
                </a:lnTo>
                <a:lnTo>
                  <a:pt x="224" y="624"/>
                </a:lnTo>
                <a:lnTo>
                  <a:pt x="224" y="635"/>
                </a:lnTo>
                <a:lnTo>
                  <a:pt x="225" y="648"/>
                </a:lnTo>
                <a:lnTo>
                  <a:pt x="229" y="660"/>
                </a:lnTo>
                <a:lnTo>
                  <a:pt x="235" y="681"/>
                </a:lnTo>
                <a:lnTo>
                  <a:pt x="237" y="691"/>
                </a:lnTo>
                <a:lnTo>
                  <a:pt x="235" y="700"/>
                </a:lnTo>
                <a:lnTo>
                  <a:pt x="235" y="700"/>
                </a:lnTo>
                <a:lnTo>
                  <a:pt x="237" y="701"/>
                </a:lnTo>
                <a:lnTo>
                  <a:pt x="238" y="708"/>
                </a:lnTo>
                <a:lnTo>
                  <a:pt x="238" y="714"/>
                </a:lnTo>
                <a:lnTo>
                  <a:pt x="237" y="719"/>
                </a:lnTo>
                <a:lnTo>
                  <a:pt x="237" y="719"/>
                </a:lnTo>
                <a:lnTo>
                  <a:pt x="238" y="719"/>
                </a:lnTo>
                <a:lnTo>
                  <a:pt x="240" y="721"/>
                </a:lnTo>
                <a:lnTo>
                  <a:pt x="240" y="726"/>
                </a:lnTo>
                <a:lnTo>
                  <a:pt x="240" y="726"/>
                </a:lnTo>
                <a:lnTo>
                  <a:pt x="243" y="726"/>
                </a:lnTo>
                <a:lnTo>
                  <a:pt x="245" y="728"/>
                </a:lnTo>
                <a:lnTo>
                  <a:pt x="248" y="731"/>
                </a:lnTo>
                <a:lnTo>
                  <a:pt x="248" y="731"/>
                </a:lnTo>
                <a:lnTo>
                  <a:pt x="250" y="729"/>
                </a:lnTo>
                <a:lnTo>
                  <a:pt x="253" y="728"/>
                </a:lnTo>
                <a:lnTo>
                  <a:pt x="253" y="728"/>
                </a:lnTo>
                <a:lnTo>
                  <a:pt x="253" y="732"/>
                </a:lnTo>
                <a:lnTo>
                  <a:pt x="257" y="739"/>
                </a:lnTo>
                <a:lnTo>
                  <a:pt x="262" y="749"/>
                </a:lnTo>
                <a:lnTo>
                  <a:pt x="265" y="754"/>
                </a:lnTo>
                <a:lnTo>
                  <a:pt x="265" y="759"/>
                </a:lnTo>
                <a:lnTo>
                  <a:pt x="265" y="762"/>
                </a:lnTo>
                <a:lnTo>
                  <a:pt x="260" y="765"/>
                </a:lnTo>
                <a:lnTo>
                  <a:pt x="260" y="765"/>
                </a:lnTo>
                <a:lnTo>
                  <a:pt x="257" y="767"/>
                </a:lnTo>
                <a:lnTo>
                  <a:pt x="253" y="767"/>
                </a:lnTo>
                <a:lnTo>
                  <a:pt x="245" y="765"/>
                </a:lnTo>
                <a:lnTo>
                  <a:pt x="238" y="759"/>
                </a:lnTo>
                <a:lnTo>
                  <a:pt x="234" y="754"/>
                </a:lnTo>
                <a:lnTo>
                  <a:pt x="234" y="754"/>
                </a:lnTo>
                <a:lnTo>
                  <a:pt x="234" y="757"/>
                </a:lnTo>
                <a:lnTo>
                  <a:pt x="235" y="759"/>
                </a:lnTo>
                <a:lnTo>
                  <a:pt x="235" y="760"/>
                </a:lnTo>
                <a:lnTo>
                  <a:pt x="232" y="760"/>
                </a:lnTo>
                <a:lnTo>
                  <a:pt x="232" y="760"/>
                </a:lnTo>
                <a:lnTo>
                  <a:pt x="222" y="757"/>
                </a:lnTo>
                <a:lnTo>
                  <a:pt x="215" y="757"/>
                </a:lnTo>
                <a:lnTo>
                  <a:pt x="212" y="759"/>
                </a:lnTo>
                <a:lnTo>
                  <a:pt x="212" y="759"/>
                </a:lnTo>
                <a:lnTo>
                  <a:pt x="209" y="764"/>
                </a:lnTo>
                <a:lnTo>
                  <a:pt x="207" y="765"/>
                </a:lnTo>
                <a:lnTo>
                  <a:pt x="202" y="769"/>
                </a:lnTo>
                <a:lnTo>
                  <a:pt x="199" y="772"/>
                </a:lnTo>
                <a:lnTo>
                  <a:pt x="199" y="772"/>
                </a:lnTo>
                <a:lnTo>
                  <a:pt x="199" y="782"/>
                </a:lnTo>
                <a:lnTo>
                  <a:pt x="197" y="792"/>
                </a:lnTo>
                <a:lnTo>
                  <a:pt x="191" y="811"/>
                </a:lnTo>
                <a:lnTo>
                  <a:pt x="188" y="830"/>
                </a:lnTo>
                <a:lnTo>
                  <a:pt x="186" y="839"/>
                </a:lnTo>
                <a:lnTo>
                  <a:pt x="186" y="849"/>
                </a:lnTo>
                <a:lnTo>
                  <a:pt x="186" y="849"/>
                </a:lnTo>
                <a:lnTo>
                  <a:pt x="189" y="838"/>
                </a:lnTo>
                <a:lnTo>
                  <a:pt x="191" y="828"/>
                </a:lnTo>
                <a:lnTo>
                  <a:pt x="194" y="818"/>
                </a:lnTo>
                <a:lnTo>
                  <a:pt x="196" y="815"/>
                </a:lnTo>
                <a:lnTo>
                  <a:pt x="199" y="813"/>
                </a:lnTo>
                <a:lnTo>
                  <a:pt x="199" y="813"/>
                </a:lnTo>
                <a:lnTo>
                  <a:pt x="199" y="825"/>
                </a:lnTo>
                <a:lnTo>
                  <a:pt x="199" y="836"/>
                </a:lnTo>
                <a:lnTo>
                  <a:pt x="199" y="839"/>
                </a:lnTo>
                <a:lnTo>
                  <a:pt x="197" y="844"/>
                </a:lnTo>
                <a:lnTo>
                  <a:pt x="194" y="846"/>
                </a:lnTo>
                <a:lnTo>
                  <a:pt x="191" y="846"/>
                </a:lnTo>
                <a:lnTo>
                  <a:pt x="191" y="846"/>
                </a:lnTo>
                <a:lnTo>
                  <a:pt x="194" y="858"/>
                </a:lnTo>
                <a:lnTo>
                  <a:pt x="197" y="871"/>
                </a:lnTo>
                <a:lnTo>
                  <a:pt x="197" y="884"/>
                </a:lnTo>
                <a:lnTo>
                  <a:pt x="197" y="889"/>
                </a:lnTo>
                <a:lnTo>
                  <a:pt x="194" y="894"/>
                </a:lnTo>
                <a:lnTo>
                  <a:pt x="194" y="894"/>
                </a:lnTo>
                <a:lnTo>
                  <a:pt x="196" y="897"/>
                </a:lnTo>
                <a:lnTo>
                  <a:pt x="196" y="902"/>
                </a:lnTo>
                <a:lnTo>
                  <a:pt x="194" y="912"/>
                </a:lnTo>
                <a:lnTo>
                  <a:pt x="191" y="923"/>
                </a:lnTo>
                <a:lnTo>
                  <a:pt x="188" y="935"/>
                </a:lnTo>
                <a:lnTo>
                  <a:pt x="183" y="935"/>
                </a:lnTo>
                <a:lnTo>
                  <a:pt x="183" y="935"/>
                </a:lnTo>
                <a:lnTo>
                  <a:pt x="183" y="950"/>
                </a:lnTo>
                <a:lnTo>
                  <a:pt x="184" y="963"/>
                </a:lnTo>
                <a:lnTo>
                  <a:pt x="189" y="989"/>
                </a:lnTo>
                <a:lnTo>
                  <a:pt x="189" y="989"/>
                </a:lnTo>
                <a:lnTo>
                  <a:pt x="192" y="983"/>
                </a:lnTo>
                <a:lnTo>
                  <a:pt x="192" y="983"/>
                </a:lnTo>
                <a:lnTo>
                  <a:pt x="196" y="983"/>
                </a:lnTo>
                <a:lnTo>
                  <a:pt x="197" y="986"/>
                </a:lnTo>
                <a:lnTo>
                  <a:pt x="201" y="991"/>
                </a:lnTo>
                <a:lnTo>
                  <a:pt x="201" y="991"/>
                </a:lnTo>
                <a:lnTo>
                  <a:pt x="197" y="996"/>
                </a:lnTo>
                <a:lnTo>
                  <a:pt x="197" y="996"/>
                </a:lnTo>
                <a:lnTo>
                  <a:pt x="196" y="992"/>
                </a:lnTo>
                <a:lnTo>
                  <a:pt x="192" y="991"/>
                </a:lnTo>
                <a:lnTo>
                  <a:pt x="192" y="991"/>
                </a:lnTo>
                <a:lnTo>
                  <a:pt x="192" y="994"/>
                </a:lnTo>
                <a:lnTo>
                  <a:pt x="194" y="997"/>
                </a:lnTo>
                <a:lnTo>
                  <a:pt x="196" y="1001"/>
                </a:lnTo>
                <a:lnTo>
                  <a:pt x="196" y="1006"/>
                </a:lnTo>
                <a:lnTo>
                  <a:pt x="196" y="1006"/>
                </a:lnTo>
                <a:lnTo>
                  <a:pt x="192" y="1004"/>
                </a:lnTo>
                <a:lnTo>
                  <a:pt x="191" y="1006"/>
                </a:lnTo>
                <a:lnTo>
                  <a:pt x="191" y="1007"/>
                </a:lnTo>
                <a:lnTo>
                  <a:pt x="191" y="1007"/>
                </a:lnTo>
                <a:lnTo>
                  <a:pt x="194" y="1011"/>
                </a:lnTo>
                <a:lnTo>
                  <a:pt x="199" y="1014"/>
                </a:lnTo>
                <a:lnTo>
                  <a:pt x="206" y="1017"/>
                </a:lnTo>
                <a:lnTo>
                  <a:pt x="211" y="1024"/>
                </a:lnTo>
                <a:lnTo>
                  <a:pt x="211" y="1024"/>
                </a:lnTo>
                <a:lnTo>
                  <a:pt x="209" y="1027"/>
                </a:lnTo>
                <a:lnTo>
                  <a:pt x="207" y="1029"/>
                </a:lnTo>
                <a:lnTo>
                  <a:pt x="204" y="1032"/>
                </a:lnTo>
                <a:lnTo>
                  <a:pt x="204" y="1032"/>
                </a:lnTo>
                <a:lnTo>
                  <a:pt x="206" y="1034"/>
                </a:lnTo>
                <a:lnTo>
                  <a:pt x="211" y="1034"/>
                </a:lnTo>
                <a:lnTo>
                  <a:pt x="211" y="1034"/>
                </a:lnTo>
                <a:lnTo>
                  <a:pt x="206" y="1039"/>
                </a:lnTo>
                <a:lnTo>
                  <a:pt x="206" y="1042"/>
                </a:lnTo>
                <a:lnTo>
                  <a:pt x="207" y="1045"/>
                </a:lnTo>
                <a:lnTo>
                  <a:pt x="207" y="1045"/>
                </a:lnTo>
                <a:lnTo>
                  <a:pt x="207" y="1042"/>
                </a:lnTo>
                <a:lnTo>
                  <a:pt x="211" y="1039"/>
                </a:lnTo>
                <a:lnTo>
                  <a:pt x="211" y="1039"/>
                </a:lnTo>
                <a:lnTo>
                  <a:pt x="211" y="1044"/>
                </a:lnTo>
                <a:lnTo>
                  <a:pt x="211" y="1048"/>
                </a:lnTo>
                <a:lnTo>
                  <a:pt x="211" y="1052"/>
                </a:lnTo>
                <a:lnTo>
                  <a:pt x="209" y="1055"/>
                </a:lnTo>
                <a:lnTo>
                  <a:pt x="209" y="1055"/>
                </a:lnTo>
                <a:lnTo>
                  <a:pt x="207" y="1053"/>
                </a:lnTo>
                <a:lnTo>
                  <a:pt x="206" y="1053"/>
                </a:lnTo>
                <a:lnTo>
                  <a:pt x="204" y="1052"/>
                </a:lnTo>
                <a:lnTo>
                  <a:pt x="204" y="1052"/>
                </a:lnTo>
                <a:lnTo>
                  <a:pt x="202" y="1058"/>
                </a:lnTo>
                <a:lnTo>
                  <a:pt x="199" y="1063"/>
                </a:lnTo>
                <a:lnTo>
                  <a:pt x="194" y="1067"/>
                </a:lnTo>
                <a:lnTo>
                  <a:pt x="189" y="1070"/>
                </a:lnTo>
                <a:lnTo>
                  <a:pt x="176" y="1075"/>
                </a:lnTo>
                <a:lnTo>
                  <a:pt x="163" y="1081"/>
                </a:lnTo>
                <a:lnTo>
                  <a:pt x="163" y="1081"/>
                </a:lnTo>
                <a:lnTo>
                  <a:pt x="151" y="1091"/>
                </a:lnTo>
                <a:lnTo>
                  <a:pt x="146" y="1095"/>
                </a:lnTo>
                <a:lnTo>
                  <a:pt x="140" y="1098"/>
                </a:lnTo>
                <a:lnTo>
                  <a:pt x="140" y="1098"/>
                </a:lnTo>
                <a:lnTo>
                  <a:pt x="135" y="1104"/>
                </a:lnTo>
                <a:lnTo>
                  <a:pt x="128" y="1111"/>
                </a:lnTo>
                <a:lnTo>
                  <a:pt x="115" y="1121"/>
                </a:lnTo>
                <a:lnTo>
                  <a:pt x="100" y="1132"/>
                </a:lnTo>
                <a:lnTo>
                  <a:pt x="94" y="1139"/>
                </a:lnTo>
                <a:lnTo>
                  <a:pt x="89" y="1146"/>
                </a:lnTo>
                <a:lnTo>
                  <a:pt x="89" y="1146"/>
                </a:lnTo>
                <a:lnTo>
                  <a:pt x="81" y="1159"/>
                </a:lnTo>
                <a:lnTo>
                  <a:pt x="74" y="1175"/>
                </a:lnTo>
                <a:lnTo>
                  <a:pt x="63" y="1208"/>
                </a:lnTo>
                <a:lnTo>
                  <a:pt x="63" y="1208"/>
                </a:lnTo>
                <a:lnTo>
                  <a:pt x="58" y="1221"/>
                </a:lnTo>
                <a:lnTo>
                  <a:pt x="51" y="1234"/>
                </a:lnTo>
                <a:lnTo>
                  <a:pt x="38" y="1261"/>
                </a:lnTo>
                <a:lnTo>
                  <a:pt x="38" y="1261"/>
                </a:lnTo>
                <a:lnTo>
                  <a:pt x="26" y="1289"/>
                </a:lnTo>
                <a:lnTo>
                  <a:pt x="16" y="1318"/>
                </a:lnTo>
                <a:lnTo>
                  <a:pt x="0" y="1376"/>
                </a:lnTo>
                <a:lnTo>
                  <a:pt x="1528" y="1376"/>
                </a:lnTo>
                <a:lnTo>
                  <a:pt x="1528" y="1376"/>
                </a:lnTo>
                <a:lnTo>
                  <a:pt x="1512" y="1325"/>
                </a:lnTo>
                <a:lnTo>
                  <a:pt x="1493" y="1272"/>
                </a:lnTo>
                <a:lnTo>
                  <a:pt x="1456" y="1175"/>
                </a:lnTo>
                <a:lnTo>
                  <a:pt x="1456" y="1175"/>
                </a:lnTo>
                <a:close/>
                <a:moveTo>
                  <a:pt x="1204" y="545"/>
                </a:moveTo>
                <a:lnTo>
                  <a:pt x="1204" y="545"/>
                </a:lnTo>
                <a:lnTo>
                  <a:pt x="1202" y="543"/>
                </a:lnTo>
                <a:lnTo>
                  <a:pt x="1201" y="540"/>
                </a:lnTo>
                <a:lnTo>
                  <a:pt x="1201" y="533"/>
                </a:lnTo>
                <a:lnTo>
                  <a:pt x="1201" y="533"/>
                </a:lnTo>
                <a:lnTo>
                  <a:pt x="1202" y="535"/>
                </a:lnTo>
                <a:lnTo>
                  <a:pt x="1204" y="537"/>
                </a:lnTo>
                <a:lnTo>
                  <a:pt x="1204" y="545"/>
                </a:lnTo>
                <a:lnTo>
                  <a:pt x="1204" y="545"/>
                </a:lnTo>
                <a:close/>
                <a:moveTo>
                  <a:pt x="1194" y="558"/>
                </a:moveTo>
                <a:lnTo>
                  <a:pt x="1194" y="558"/>
                </a:lnTo>
                <a:lnTo>
                  <a:pt x="1196" y="558"/>
                </a:lnTo>
                <a:lnTo>
                  <a:pt x="1196" y="561"/>
                </a:lnTo>
                <a:lnTo>
                  <a:pt x="1196" y="566"/>
                </a:lnTo>
                <a:lnTo>
                  <a:pt x="1194" y="569"/>
                </a:lnTo>
                <a:lnTo>
                  <a:pt x="1191" y="571"/>
                </a:lnTo>
                <a:lnTo>
                  <a:pt x="1189" y="571"/>
                </a:lnTo>
                <a:lnTo>
                  <a:pt x="1189" y="571"/>
                </a:lnTo>
                <a:lnTo>
                  <a:pt x="1188" y="568"/>
                </a:lnTo>
                <a:lnTo>
                  <a:pt x="1189" y="565"/>
                </a:lnTo>
                <a:lnTo>
                  <a:pt x="1194" y="558"/>
                </a:lnTo>
                <a:lnTo>
                  <a:pt x="1194" y="558"/>
                </a:lnTo>
                <a:close/>
                <a:moveTo>
                  <a:pt x="215" y="463"/>
                </a:moveTo>
                <a:lnTo>
                  <a:pt x="215" y="463"/>
                </a:lnTo>
                <a:lnTo>
                  <a:pt x="217" y="464"/>
                </a:lnTo>
                <a:lnTo>
                  <a:pt x="217" y="467"/>
                </a:lnTo>
                <a:lnTo>
                  <a:pt x="217" y="471"/>
                </a:lnTo>
                <a:lnTo>
                  <a:pt x="219" y="474"/>
                </a:lnTo>
                <a:lnTo>
                  <a:pt x="219" y="474"/>
                </a:lnTo>
                <a:lnTo>
                  <a:pt x="219" y="474"/>
                </a:lnTo>
                <a:lnTo>
                  <a:pt x="217" y="474"/>
                </a:lnTo>
                <a:lnTo>
                  <a:pt x="214" y="471"/>
                </a:lnTo>
                <a:lnTo>
                  <a:pt x="214" y="466"/>
                </a:lnTo>
                <a:lnTo>
                  <a:pt x="214" y="464"/>
                </a:lnTo>
                <a:lnTo>
                  <a:pt x="215" y="463"/>
                </a:lnTo>
                <a:lnTo>
                  <a:pt x="215" y="463"/>
                </a:lnTo>
                <a:close/>
                <a:moveTo>
                  <a:pt x="234" y="602"/>
                </a:moveTo>
                <a:lnTo>
                  <a:pt x="234" y="602"/>
                </a:lnTo>
                <a:lnTo>
                  <a:pt x="235" y="601"/>
                </a:lnTo>
                <a:lnTo>
                  <a:pt x="230" y="601"/>
                </a:lnTo>
                <a:lnTo>
                  <a:pt x="230" y="601"/>
                </a:lnTo>
                <a:lnTo>
                  <a:pt x="234" y="589"/>
                </a:lnTo>
                <a:lnTo>
                  <a:pt x="235" y="584"/>
                </a:lnTo>
                <a:lnTo>
                  <a:pt x="237" y="579"/>
                </a:lnTo>
                <a:lnTo>
                  <a:pt x="237" y="579"/>
                </a:lnTo>
                <a:lnTo>
                  <a:pt x="238" y="583"/>
                </a:lnTo>
                <a:lnTo>
                  <a:pt x="238" y="586"/>
                </a:lnTo>
                <a:lnTo>
                  <a:pt x="234" y="591"/>
                </a:lnTo>
                <a:lnTo>
                  <a:pt x="234" y="591"/>
                </a:lnTo>
                <a:lnTo>
                  <a:pt x="237" y="593"/>
                </a:lnTo>
                <a:lnTo>
                  <a:pt x="238" y="597"/>
                </a:lnTo>
                <a:lnTo>
                  <a:pt x="238" y="601"/>
                </a:lnTo>
                <a:lnTo>
                  <a:pt x="237" y="602"/>
                </a:lnTo>
                <a:lnTo>
                  <a:pt x="234" y="602"/>
                </a:lnTo>
                <a:lnTo>
                  <a:pt x="234" y="602"/>
                </a:lnTo>
                <a:close/>
                <a:moveTo>
                  <a:pt x="240" y="512"/>
                </a:moveTo>
                <a:lnTo>
                  <a:pt x="240" y="512"/>
                </a:lnTo>
                <a:lnTo>
                  <a:pt x="238" y="507"/>
                </a:lnTo>
                <a:lnTo>
                  <a:pt x="238" y="502"/>
                </a:lnTo>
                <a:lnTo>
                  <a:pt x="238" y="502"/>
                </a:lnTo>
                <a:lnTo>
                  <a:pt x="242" y="502"/>
                </a:lnTo>
                <a:lnTo>
                  <a:pt x="243" y="502"/>
                </a:lnTo>
                <a:lnTo>
                  <a:pt x="245" y="504"/>
                </a:lnTo>
                <a:lnTo>
                  <a:pt x="248" y="504"/>
                </a:lnTo>
                <a:lnTo>
                  <a:pt x="248" y="504"/>
                </a:lnTo>
                <a:lnTo>
                  <a:pt x="245" y="509"/>
                </a:lnTo>
                <a:lnTo>
                  <a:pt x="243" y="510"/>
                </a:lnTo>
                <a:lnTo>
                  <a:pt x="240" y="512"/>
                </a:lnTo>
                <a:lnTo>
                  <a:pt x="240" y="512"/>
                </a:lnTo>
                <a:close/>
                <a:moveTo>
                  <a:pt x="278" y="300"/>
                </a:moveTo>
                <a:lnTo>
                  <a:pt x="278" y="300"/>
                </a:lnTo>
                <a:lnTo>
                  <a:pt x="276" y="293"/>
                </a:lnTo>
                <a:lnTo>
                  <a:pt x="278" y="288"/>
                </a:lnTo>
                <a:lnTo>
                  <a:pt x="283" y="280"/>
                </a:lnTo>
                <a:lnTo>
                  <a:pt x="283" y="280"/>
                </a:lnTo>
                <a:lnTo>
                  <a:pt x="285" y="281"/>
                </a:lnTo>
                <a:lnTo>
                  <a:pt x="285" y="283"/>
                </a:lnTo>
                <a:lnTo>
                  <a:pt x="283" y="288"/>
                </a:lnTo>
                <a:lnTo>
                  <a:pt x="280" y="293"/>
                </a:lnTo>
                <a:lnTo>
                  <a:pt x="278" y="296"/>
                </a:lnTo>
                <a:lnTo>
                  <a:pt x="278" y="300"/>
                </a:lnTo>
                <a:lnTo>
                  <a:pt x="278" y="300"/>
                </a:lnTo>
                <a:close/>
                <a:moveTo>
                  <a:pt x="280" y="275"/>
                </a:moveTo>
                <a:lnTo>
                  <a:pt x="280" y="275"/>
                </a:lnTo>
                <a:lnTo>
                  <a:pt x="280" y="272"/>
                </a:lnTo>
                <a:lnTo>
                  <a:pt x="283" y="270"/>
                </a:lnTo>
                <a:lnTo>
                  <a:pt x="285" y="267"/>
                </a:lnTo>
                <a:lnTo>
                  <a:pt x="285" y="263"/>
                </a:lnTo>
                <a:lnTo>
                  <a:pt x="291" y="263"/>
                </a:lnTo>
                <a:lnTo>
                  <a:pt x="291" y="263"/>
                </a:lnTo>
                <a:lnTo>
                  <a:pt x="289" y="268"/>
                </a:lnTo>
                <a:lnTo>
                  <a:pt x="288" y="273"/>
                </a:lnTo>
                <a:lnTo>
                  <a:pt x="285" y="275"/>
                </a:lnTo>
                <a:lnTo>
                  <a:pt x="280" y="275"/>
                </a:lnTo>
                <a:lnTo>
                  <a:pt x="280" y="275"/>
                </a:lnTo>
                <a:close/>
                <a:moveTo>
                  <a:pt x="1143" y="425"/>
                </a:moveTo>
                <a:lnTo>
                  <a:pt x="1143" y="425"/>
                </a:lnTo>
                <a:lnTo>
                  <a:pt x="1140" y="425"/>
                </a:lnTo>
                <a:lnTo>
                  <a:pt x="1138" y="423"/>
                </a:lnTo>
                <a:lnTo>
                  <a:pt x="1137" y="421"/>
                </a:lnTo>
                <a:lnTo>
                  <a:pt x="1135" y="420"/>
                </a:lnTo>
                <a:lnTo>
                  <a:pt x="1135" y="420"/>
                </a:lnTo>
                <a:lnTo>
                  <a:pt x="1137" y="416"/>
                </a:lnTo>
                <a:lnTo>
                  <a:pt x="1141" y="416"/>
                </a:lnTo>
                <a:lnTo>
                  <a:pt x="1141" y="416"/>
                </a:lnTo>
                <a:lnTo>
                  <a:pt x="1141" y="420"/>
                </a:lnTo>
                <a:lnTo>
                  <a:pt x="1141" y="421"/>
                </a:lnTo>
                <a:lnTo>
                  <a:pt x="1143" y="423"/>
                </a:lnTo>
                <a:lnTo>
                  <a:pt x="1143" y="425"/>
                </a:lnTo>
                <a:lnTo>
                  <a:pt x="1143" y="425"/>
                </a:lnTo>
                <a:close/>
                <a:moveTo>
                  <a:pt x="1160" y="451"/>
                </a:moveTo>
                <a:lnTo>
                  <a:pt x="1160" y="451"/>
                </a:lnTo>
                <a:lnTo>
                  <a:pt x="1163" y="458"/>
                </a:lnTo>
                <a:lnTo>
                  <a:pt x="1168" y="463"/>
                </a:lnTo>
                <a:lnTo>
                  <a:pt x="1171" y="469"/>
                </a:lnTo>
                <a:lnTo>
                  <a:pt x="1171" y="472"/>
                </a:lnTo>
                <a:lnTo>
                  <a:pt x="1169" y="477"/>
                </a:lnTo>
                <a:lnTo>
                  <a:pt x="1169" y="477"/>
                </a:lnTo>
                <a:lnTo>
                  <a:pt x="1166" y="471"/>
                </a:lnTo>
                <a:lnTo>
                  <a:pt x="1161" y="466"/>
                </a:lnTo>
                <a:lnTo>
                  <a:pt x="1160" y="459"/>
                </a:lnTo>
                <a:lnTo>
                  <a:pt x="1160" y="451"/>
                </a:lnTo>
                <a:lnTo>
                  <a:pt x="1160" y="451"/>
                </a:lnTo>
                <a:close/>
                <a:moveTo>
                  <a:pt x="1161" y="484"/>
                </a:moveTo>
                <a:lnTo>
                  <a:pt x="1161" y="484"/>
                </a:lnTo>
                <a:lnTo>
                  <a:pt x="1158" y="482"/>
                </a:lnTo>
                <a:lnTo>
                  <a:pt x="1158" y="481"/>
                </a:lnTo>
                <a:lnTo>
                  <a:pt x="1158" y="479"/>
                </a:lnTo>
                <a:lnTo>
                  <a:pt x="1161" y="477"/>
                </a:lnTo>
                <a:lnTo>
                  <a:pt x="1165" y="477"/>
                </a:lnTo>
                <a:lnTo>
                  <a:pt x="1169" y="479"/>
                </a:lnTo>
                <a:lnTo>
                  <a:pt x="1169" y="484"/>
                </a:lnTo>
                <a:lnTo>
                  <a:pt x="1169" y="484"/>
                </a:lnTo>
                <a:lnTo>
                  <a:pt x="1168" y="486"/>
                </a:lnTo>
                <a:lnTo>
                  <a:pt x="1166" y="486"/>
                </a:lnTo>
                <a:lnTo>
                  <a:pt x="1165" y="484"/>
                </a:lnTo>
                <a:lnTo>
                  <a:pt x="1161" y="482"/>
                </a:lnTo>
                <a:lnTo>
                  <a:pt x="1161" y="484"/>
                </a:lnTo>
                <a:lnTo>
                  <a:pt x="1161" y="484"/>
                </a:lnTo>
                <a:close/>
                <a:moveTo>
                  <a:pt x="1183" y="665"/>
                </a:moveTo>
                <a:lnTo>
                  <a:pt x="1183" y="665"/>
                </a:lnTo>
                <a:lnTo>
                  <a:pt x="1179" y="663"/>
                </a:lnTo>
                <a:lnTo>
                  <a:pt x="1176" y="662"/>
                </a:lnTo>
                <a:lnTo>
                  <a:pt x="1174" y="660"/>
                </a:lnTo>
                <a:lnTo>
                  <a:pt x="1174" y="660"/>
                </a:lnTo>
                <a:lnTo>
                  <a:pt x="1178" y="662"/>
                </a:lnTo>
                <a:lnTo>
                  <a:pt x="1178" y="662"/>
                </a:lnTo>
                <a:lnTo>
                  <a:pt x="1179" y="660"/>
                </a:lnTo>
                <a:lnTo>
                  <a:pt x="1181" y="658"/>
                </a:lnTo>
                <a:lnTo>
                  <a:pt x="1181" y="658"/>
                </a:lnTo>
                <a:lnTo>
                  <a:pt x="1184" y="662"/>
                </a:lnTo>
                <a:lnTo>
                  <a:pt x="1184" y="663"/>
                </a:lnTo>
                <a:lnTo>
                  <a:pt x="1183" y="665"/>
                </a:lnTo>
                <a:lnTo>
                  <a:pt x="1183" y="66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5940425" y="5194300"/>
            <a:ext cx="1836738" cy="1368425"/>
          </a:xfrm>
          <a:custGeom>
            <a:avLst/>
            <a:gdLst/>
            <a:ahLst/>
            <a:cxnLst>
              <a:cxn ang="0">
                <a:pos x="3720" y="2593"/>
              </a:cxn>
              <a:cxn ang="0">
                <a:pos x="3584" y="2471"/>
              </a:cxn>
              <a:cxn ang="0">
                <a:pos x="3344" y="2363"/>
              </a:cxn>
              <a:cxn ang="0">
                <a:pos x="3169" y="2285"/>
              </a:cxn>
              <a:cxn ang="0">
                <a:pos x="2941" y="2230"/>
              </a:cxn>
              <a:cxn ang="0">
                <a:pos x="2890" y="2215"/>
              </a:cxn>
              <a:cxn ang="0">
                <a:pos x="2743" y="2168"/>
              </a:cxn>
              <a:cxn ang="0">
                <a:pos x="2531" y="2117"/>
              </a:cxn>
              <a:cxn ang="0">
                <a:pos x="2440" y="2071"/>
              </a:cxn>
              <a:cxn ang="0">
                <a:pos x="2504" y="1644"/>
              </a:cxn>
              <a:cxn ang="0">
                <a:pos x="2641" y="1467"/>
              </a:cxn>
              <a:cxn ang="0">
                <a:pos x="2758" y="1282"/>
              </a:cxn>
              <a:cxn ang="0">
                <a:pos x="2765" y="1177"/>
              </a:cxn>
              <a:cxn ang="0">
                <a:pos x="2709" y="1060"/>
              </a:cxn>
              <a:cxn ang="0">
                <a:pos x="2684" y="918"/>
              </a:cxn>
              <a:cxn ang="0">
                <a:pos x="2629" y="632"/>
              </a:cxn>
              <a:cxn ang="0">
                <a:pos x="2459" y="315"/>
              </a:cxn>
              <a:cxn ang="0">
                <a:pos x="2367" y="220"/>
              </a:cxn>
              <a:cxn ang="0">
                <a:pos x="2295" y="167"/>
              </a:cxn>
              <a:cxn ang="0">
                <a:pos x="2121" y="95"/>
              </a:cxn>
              <a:cxn ang="0">
                <a:pos x="1938" y="7"/>
              </a:cxn>
              <a:cxn ang="0">
                <a:pos x="1765" y="0"/>
              </a:cxn>
              <a:cxn ang="0">
                <a:pos x="1514" y="61"/>
              </a:cxn>
              <a:cxn ang="0">
                <a:pos x="1265" y="225"/>
              </a:cxn>
              <a:cxn ang="0">
                <a:pos x="1044" y="690"/>
              </a:cxn>
              <a:cxn ang="0">
                <a:pos x="1035" y="711"/>
              </a:cxn>
              <a:cxn ang="0">
                <a:pos x="984" y="862"/>
              </a:cxn>
              <a:cxn ang="0">
                <a:pos x="905" y="1162"/>
              </a:cxn>
              <a:cxn ang="0">
                <a:pos x="841" y="1420"/>
              </a:cxn>
              <a:cxn ang="0">
                <a:pos x="845" y="1593"/>
              </a:cxn>
              <a:cxn ang="0">
                <a:pos x="851" y="1707"/>
              </a:cxn>
              <a:cxn ang="0">
                <a:pos x="961" y="1959"/>
              </a:cxn>
              <a:cxn ang="0">
                <a:pos x="1030" y="2055"/>
              </a:cxn>
              <a:cxn ang="0">
                <a:pos x="1125" y="2196"/>
              </a:cxn>
              <a:cxn ang="0">
                <a:pos x="1144" y="2148"/>
              </a:cxn>
              <a:cxn ang="0">
                <a:pos x="1261" y="2178"/>
              </a:cxn>
              <a:cxn ang="0">
                <a:pos x="1185" y="2230"/>
              </a:cxn>
              <a:cxn ang="0">
                <a:pos x="1016" y="2282"/>
              </a:cxn>
              <a:cxn ang="0">
                <a:pos x="737" y="2363"/>
              </a:cxn>
              <a:cxn ang="0">
                <a:pos x="366" y="2533"/>
              </a:cxn>
              <a:cxn ang="0">
                <a:pos x="297" y="2590"/>
              </a:cxn>
              <a:cxn ang="0">
                <a:pos x="231" y="2645"/>
              </a:cxn>
              <a:cxn ang="0">
                <a:pos x="199" y="2673"/>
              </a:cxn>
              <a:cxn ang="0">
                <a:pos x="0" y="2849"/>
              </a:cxn>
              <a:cxn ang="0">
                <a:pos x="959" y="1906"/>
              </a:cxn>
              <a:cxn ang="0">
                <a:pos x="975" y="1946"/>
              </a:cxn>
              <a:cxn ang="0">
                <a:pos x="1054" y="2023"/>
              </a:cxn>
              <a:cxn ang="0">
                <a:pos x="964" y="1760"/>
              </a:cxn>
              <a:cxn ang="0">
                <a:pos x="968" y="1670"/>
              </a:cxn>
              <a:cxn ang="0">
                <a:pos x="1076" y="1976"/>
              </a:cxn>
              <a:cxn ang="0">
                <a:pos x="1132" y="1818"/>
              </a:cxn>
              <a:cxn ang="0">
                <a:pos x="1183" y="2060"/>
              </a:cxn>
              <a:cxn ang="0">
                <a:pos x="1157" y="2064"/>
              </a:cxn>
              <a:cxn ang="0">
                <a:pos x="1299" y="2143"/>
              </a:cxn>
              <a:cxn ang="0">
                <a:pos x="1437" y="2140"/>
              </a:cxn>
              <a:cxn ang="0">
                <a:pos x="1453" y="2137"/>
              </a:cxn>
              <a:cxn ang="0">
                <a:pos x="1333" y="2076"/>
              </a:cxn>
              <a:cxn ang="0">
                <a:pos x="1239" y="1968"/>
              </a:cxn>
              <a:cxn ang="0">
                <a:pos x="1233" y="1849"/>
              </a:cxn>
              <a:cxn ang="0">
                <a:pos x="1400" y="2028"/>
              </a:cxn>
            </a:cxnLst>
            <a:rect l="0" t="0" r="r" b="b"/>
            <a:pathLst>
              <a:path w="3840" h="2862">
                <a:moveTo>
                  <a:pt x="3796" y="2735"/>
                </a:moveTo>
                <a:lnTo>
                  <a:pt x="3796" y="2735"/>
                </a:lnTo>
                <a:lnTo>
                  <a:pt x="3783" y="2700"/>
                </a:lnTo>
                <a:lnTo>
                  <a:pt x="3768" y="2663"/>
                </a:lnTo>
                <a:lnTo>
                  <a:pt x="3759" y="2645"/>
                </a:lnTo>
                <a:lnTo>
                  <a:pt x="3751" y="2632"/>
                </a:lnTo>
                <a:lnTo>
                  <a:pt x="3742" y="2622"/>
                </a:lnTo>
                <a:lnTo>
                  <a:pt x="3737" y="2618"/>
                </a:lnTo>
                <a:lnTo>
                  <a:pt x="3732" y="2615"/>
                </a:lnTo>
                <a:lnTo>
                  <a:pt x="3732" y="2615"/>
                </a:lnTo>
                <a:lnTo>
                  <a:pt x="3729" y="2613"/>
                </a:lnTo>
                <a:lnTo>
                  <a:pt x="3727" y="2610"/>
                </a:lnTo>
                <a:lnTo>
                  <a:pt x="3726" y="2603"/>
                </a:lnTo>
                <a:lnTo>
                  <a:pt x="3726" y="2603"/>
                </a:lnTo>
                <a:lnTo>
                  <a:pt x="3720" y="2593"/>
                </a:lnTo>
                <a:lnTo>
                  <a:pt x="3713" y="2582"/>
                </a:lnTo>
                <a:lnTo>
                  <a:pt x="3698" y="2566"/>
                </a:lnTo>
                <a:lnTo>
                  <a:pt x="3680" y="2550"/>
                </a:lnTo>
                <a:lnTo>
                  <a:pt x="3664" y="2536"/>
                </a:lnTo>
                <a:lnTo>
                  <a:pt x="3664" y="2536"/>
                </a:lnTo>
                <a:lnTo>
                  <a:pt x="3661" y="2534"/>
                </a:lnTo>
                <a:lnTo>
                  <a:pt x="3661" y="2534"/>
                </a:lnTo>
                <a:lnTo>
                  <a:pt x="3661" y="2533"/>
                </a:lnTo>
                <a:lnTo>
                  <a:pt x="3661" y="2533"/>
                </a:lnTo>
                <a:lnTo>
                  <a:pt x="3639" y="2508"/>
                </a:lnTo>
                <a:lnTo>
                  <a:pt x="3628" y="2497"/>
                </a:lnTo>
                <a:lnTo>
                  <a:pt x="3622" y="2493"/>
                </a:lnTo>
                <a:lnTo>
                  <a:pt x="3614" y="2489"/>
                </a:lnTo>
                <a:lnTo>
                  <a:pt x="3614" y="2489"/>
                </a:lnTo>
                <a:lnTo>
                  <a:pt x="3584" y="2471"/>
                </a:lnTo>
                <a:lnTo>
                  <a:pt x="3571" y="2462"/>
                </a:lnTo>
                <a:lnTo>
                  <a:pt x="3556" y="2452"/>
                </a:lnTo>
                <a:lnTo>
                  <a:pt x="3556" y="2452"/>
                </a:lnTo>
                <a:lnTo>
                  <a:pt x="3535" y="2436"/>
                </a:lnTo>
                <a:lnTo>
                  <a:pt x="3512" y="2423"/>
                </a:lnTo>
                <a:lnTo>
                  <a:pt x="3489" y="2410"/>
                </a:lnTo>
                <a:lnTo>
                  <a:pt x="3464" y="2399"/>
                </a:lnTo>
                <a:lnTo>
                  <a:pt x="3437" y="2389"/>
                </a:lnTo>
                <a:lnTo>
                  <a:pt x="3409" y="2380"/>
                </a:lnTo>
                <a:lnTo>
                  <a:pt x="3380" y="2372"/>
                </a:lnTo>
                <a:lnTo>
                  <a:pt x="3349" y="2366"/>
                </a:lnTo>
                <a:lnTo>
                  <a:pt x="3349" y="2366"/>
                </a:lnTo>
                <a:lnTo>
                  <a:pt x="3346" y="2364"/>
                </a:lnTo>
                <a:lnTo>
                  <a:pt x="3345" y="2364"/>
                </a:lnTo>
                <a:lnTo>
                  <a:pt x="3344" y="2363"/>
                </a:lnTo>
                <a:lnTo>
                  <a:pt x="3344" y="2363"/>
                </a:lnTo>
                <a:lnTo>
                  <a:pt x="3332" y="2355"/>
                </a:lnTo>
                <a:lnTo>
                  <a:pt x="3319" y="2348"/>
                </a:lnTo>
                <a:lnTo>
                  <a:pt x="3291" y="2338"/>
                </a:lnTo>
                <a:lnTo>
                  <a:pt x="3291" y="2338"/>
                </a:lnTo>
                <a:lnTo>
                  <a:pt x="3283" y="2335"/>
                </a:lnTo>
                <a:lnTo>
                  <a:pt x="3276" y="2332"/>
                </a:lnTo>
                <a:lnTo>
                  <a:pt x="3264" y="2325"/>
                </a:lnTo>
                <a:lnTo>
                  <a:pt x="3251" y="2317"/>
                </a:lnTo>
                <a:lnTo>
                  <a:pt x="3244" y="2314"/>
                </a:lnTo>
                <a:lnTo>
                  <a:pt x="3235" y="2313"/>
                </a:lnTo>
                <a:lnTo>
                  <a:pt x="3235" y="2313"/>
                </a:lnTo>
                <a:lnTo>
                  <a:pt x="3215" y="2303"/>
                </a:lnTo>
                <a:lnTo>
                  <a:pt x="3193" y="2294"/>
                </a:lnTo>
                <a:lnTo>
                  <a:pt x="3169" y="2285"/>
                </a:lnTo>
                <a:lnTo>
                  <a:pt x="3144" y="2278"/>
                </a:lnTo>
                <a:lnTo>
                  <a:pt x="3095" y="2265"/>
                </a:lnTo>
                <a:lnTo>
                  <a:pt x="3042" y="2254"/>
                </a:lnTo>
                <a:lnTo>
                  <a:pt x="3042" y="2254"/>
                </a:lnTo>
                <a:lnTo>
                  <a:pt x="3026" y="2250"/>
                </a:lnTo>
                <a:lnTo>
                  <a:pt x="3010" y="2246"/>
                </a:lnTo>
                <a:lnTo>
                  <a:pt x="2994" y="2244"/>
                </a:lnTo>
                <a:lnTo>
                  <a:pt x="2974" y="2243"/>
                </a:lnTo>
                <a:lnTo>
                  <a:pt x="2972" y="2243"/>
                </a:lnTo>
                <a:lnTo>
                  <a:pt x="2972" y="2243"/>
                </a:lnTo>
                <a:lnTo>
                  <a:pt x="2969" y="2240"/>
                </a:lnTo>
                <a:lnTo>
                  <a:pt x="2966" y="2237"/>
                </a:lnTo>
                <a:lnTo>
                  <a:pt x="2958" y="2234"/>
                </a:lnTo>
                <a:lnTo>
                  <a:pt x="2941" y="2230"/>
                </a:lnTo>
                <a:lnTo>
                  <a:pt x="2941" y="2230"/>
                </a:lnTo>
                <a:lnTo>
                  <a:pt x="2939" y="2228"/>
                </a:lnTo>
                <a:lnTo>
                  <a:pt x="2938" y="2227"/>
                </a:lnTo>
                <a:lnTo>
                  <a:pt x="2935" y="2227"/>
                </a:lnTo>
                <a:lnTo>
                  <a:pt x="2929" y="2227"/>
                </a:lnTo>
                <a:lnTo>
                  <a:pt x="2925" y="2227"/>
                </a:lnTo>
                <a:lnTo>
                  <a:pt x="2922" y="2227"/>
                </a:lnTo>
                <a:lnTo>
                  <a:pt x="2922" y="2227"/>
                </a:lnTo>
                <a:lnTo>
                  <a:pt x="2920" y="2224"/>
                </a:lnTo>
                <a:lnTo>
                  <a:pt x="2917" y="2222"/>
                </a:lnTo>
                <a:lnTo>
                  <a:pt x="2911" y="2219"/>
                </a:lnTo>
                <a:lnTo>
                  <a:pt x="2903" y="2218"/>
                </a:lnTo>
                <a:lnTo>
                  <a:pt x="2894" y="2218"/>
                </a:lnTo>
                <a:lnTo>
                  <a:pt x="2891" y="2218"/>
                </a:lnTo>
                <a:lnTo>
                  <a:pt x="2891" y="2218"/>
                </a:lnTo>
                <a:lnTo>
                  <a:pt x="2890" y="2215"/>
                </a:lnTo>
                <a:lnTo>
                  <a:pt x="2888" y="2212"/>
                </a:lnTo>
                <a:lnTo>
                  <a:pt x="2882" y="2211"/>
                </a:lnTo>
                <a:lnTo>
                  <a:pt x="2876" y="2209"/>
                </a:lnTo>
                <a:lnTo>
                  <a:pt x="2869" y="2209"/>
                </a:lnTo>
                <a:lnTo>
                  <a:pt x="2869" y="2209"/>
                </a:lnTo>
                <a:lnTo>
                  <a:pt x="2840" y="2199"/>
                </a:lnTo>
                <a:lnTo>
                  <a:pt x="2810" y="2189"/>
                </a:lnTo>
                <a:lnTo>
                  <a:pt x="2781" y="2180"/>
                </a:lnTo>
                <a:lnTo>
                  <a:pt x="2765" y="2175"/>
                </a:lnTo>
                <a:lnTo>
                  <a:pt x="2749" y="2171"/>
                </a:lnTo>
                <a:lnTo>
                  <a:pt x="2749" y="2171"/>
                </a:lnTo>
                <a:lnTo>
                  <a:pt x="2745" y="2171"/>
                </a:lnTo>
                <a:lnTo>
                  <a:pt x="2743" y="2170"/>
                </a:lnTo>
                <a:lnTo>
                  <a:pt x="2743" y="2168"/>
                </a:lnTo>
                <a:lnTo>
                  <a:pt x="2743" y="2168"/>
                </a:lnTo>
                <a:lnTo>
                  <a:pt x="2737" y="2165"/>
                </a:lnTo>
                <a:lnTo>
                  <a:pt x="2730" y="2162"/>
                </a:lnTo>
                <a:lnTo>
                  <a:pt x="2715" y="2159"/>
                </a:lnTo>
                <a:lnTo>
                  <a:pt x="2715" y="2159"/>
                </a:lnTo>
                <a:lnTo>
                  <a:pt x="2699" y="2156"/>
                </a:lnTo>
                <a:lnTo>
                  <a:pt x="2693" y="2155"/>
                </a:lnTo>
                <a:lnTo>
                  <a:pt x="2687" y="2151"/>
                </a:lnTo>
                <a:lnTo>
                  <a:pt x="2687" y="2151"/>
                </a:lnTo>
                <a:lnTo>
                  <a:pt x="2654" y="2136"/>
                </a:lnTo>
                <a:lnTo>
                  <a:pt x="2636" y="2129"/>
                </a:lnTo>
                <a:lnTo>
                  <a:pt x="2619" y="2124"/>
                </a:lnTo>
                <a:lnTo>
                  <a:pt x="2600" y="2120"/>
                </a:lnTo>
                <a:lnTo>
                  <a:pt x="2578" y="2117"/>
                </a:lnTo>
                <a:lnTo>
                  <a:pt x="2556" y="2115"/>
                </a:lnTo>
                <a:lnTo>
                  <a:pt x="2531" y="2117"/>
                </a:lnTo>
                <a:lnTo>
                  <a:pt x="2531" y="2117"/>
                </a:lnTo>
                <a:lnTo>
                  <a:pt x="2518" y="2117"/>
                </a:lnTo>
                <a:lnTo>
                  <a:pt x="2501" y="2117"/>
                </a:lnTo>
                <a:lnTo>
                  <a:pt x="2484" y="2115"/>
                </a:lnTo>
                <a:lnTo>
                  <a:pt x="2477" y="2112"/>
                </a:lnTo>
                <a:lnTo>
                  <a:pt x="2472" y="2110"/>
                </a:lnTo>
                <a:lnTo>
                  <a:pt x="2472" y="2110"/>
                </a:lnTo>
                <a:lnTo>
                  <a:pt x="2471" y="2107"/>
                </a:lnTo>
                <a:lnTo>
                  <a:pt x="2468" y="2105"/>
                </a:lnTo>
                <a:lnTo>
                  <a:pt x="2460" y="2104"/>
                </a:lnTo>
                <a:lnTo>
                  <a:pt x="2453" y="2102"/>
                </a:lnTo>
                <a:lnTo>
                  <a:pt x="2452" y="2101"/>
                </a:lnTo>
                <a:lnTo>
                  <a:pt x="2450" y="2098"/>
                </a:lnTo>
                <a:lnTo>
                  <a:pt x="2450" y="2098"/>
                </a:lnTo>
                <a:lnTo>
                  <a:pt x="2440" y="2071"/>
                </a:lnTo>
                <a:lnTo>
                  <a:pt x="2433" y="2044"/>
                </a:lnTo>
                <a:lnTo>
                  <a:pt x="2427" y="2014"/>
                </a:lnTo>
                <a:lnTo>
                  <a:pt x="2422" y="1984"/>
                </a:lnTo>
                <a:lnTo>
                  <a:pt x="2418" y="1951"/>
                </a:lnTo>
                <a:lnTo>
                  <a:pt x="2415" y="1918"/>
                </a:lnTo>
                <a:lnTo>
                  <a:pt x="2411" y="1852"/>
                </a:lnTo>
                <a:lnTo>
                  <a:pt x="2411" y="1852"/>
                </a:lnTo>
                <a:lnTo>
                  <a:pt x="2425" y="1830"/>
                </a:lnTo>
                <a:lnTo>
                  <a:pt x="2437" y="1807"/>
                </a:lnTo>
                <a:lnTo>
                  <a:pt x="2447" y="1780"/>
                </a:lnTo>
                <a:lnTo>
                  <a:pt x="2457" y="1754"/>
                </a:lnTo>
                <a:lnTo>
                  <a:pt x="2474" y="1698"/>
                </a:lnTo>
                <a:lnTo>
                  <a:pt x="2490" y="1643"/>
                </a:lnTo>
                <a:lnTo>
                  <a:pt x="2490" y="1643"/>
                </a:lnTo>
                <a:lnTo>
                  <a:pt x="2504" y="1644"/>
                </a:lnTo>
                <a:lnTo>
                  <a:pt x="2523" y="1645"/>
                </a:lnTo>
                <a:lnTo>
                  <a:pt x="2541" y="1645"/>
                </a:lnTo>
                <a:lnTo>
                  <a:pt x="2556" y="1643"/>
                </a:lnTo>
                <a:lnTo>
                  <a:pt x="2556" y="1643"/>
                </a:lnTo>
                <a:lnTo>
                  <a:pt x="2561" y="1638"/>
                </a:lnTo>
                <a:lnTo>
                  <a:pt x="2567" y="1634"/>
                </a:lnTo>
                <a:lnTo>
                  <a:pt x="2573" y="1629"/>
                </a:lnTo>
                <a:lnTo>
                  <a:pt x="2578" y="1622"/>
                </a:lnTo>
                <a:lnTo>
                  <a:pt x="2585" y="1609"/>
                </a:lnTo>
                <a:lnTo>
                  <a:pt x="2589" y="1593"/>
                </a:lnTo>
                <a:lnTo>
                  <a:pt x="2598" y="1561"/>
                </a:lnTo>
                <a:lnTo>
                  <a:pt x="2604" y="1544"/>
                </a:lnTo>
                <a:lnTo>
                  <a:pt x="2610" y="1531"/>
                </a:lnTo>
                <a:lnTo>
                  <a:pt x="2610" y="1531"/>
                </a:lnTo>
                <a:lnTo>
                  <a:pt x="2641" y="1467"/>
                </a:lnTo>
                <a:lnTo>
                  <a:pt x="2655" y="1435"/>
                </a:lnTo>
                <a:lnTo>
                  <a:pt x="2668" y="1401"/>
                </a:lnTo>
                <a:lnTo>
                  <a:pt x="2668" y="1401"/>
                </a:lnTo>
                <a:lnTo>
                  <a:pt x="2693" y="1373"/>
                </a:lnTo>
                <a:lnTo>
                  <a:pt x="2705" y="1359"/>
                </a:lnTo>
                <a:lnTo>
                  <a:pt x="2715" y="1344"/>
                </a:lnTo>
                <a:lnTo>
                  <a:pt x="2715" y="1344"/>
                </a:lnTo>
                <a:lnTo>
                  <a:pt x="2721" y="1334"/>
                </a:lnTo>
                <a:lnTo>
                  <a:pt x="2728" y="1326"/>
                </a:lnTo>
                <a:lnTo>
                  <a:pt x="2734" y="1316"/>
                </a:lnTo>
                <a:lnTo>
                  <a:pt x="2740" y="1306"/>
                </a:lnTo>
                <a:lnTo>
                  <a:pt x="2740" y="1306"/>
                </a:lnTo>
                <a:lnTo>
                  <a:pt x="2747" y="1297"/>
                </a:lnTo>
                <a:lnTo>
                  <a:pt x="2755" y="1288"/>
                </a:lnTo>
                <a:lnTo>
                  <a:pt x="2758" y="1282"/>
                </a:lnTo>
                <a:lnTo>
                  <a:pt x="2761" y="1277"/>
                </a:lnTo>
                <a:lnTo>
                  <a:pt x="2762" y="1269"/>
                </a:lnTo>
                <a:lnTo>
                  <a:pt x="2762" y="1260"/>
                </a:lnTo>
                <a:lnTo>
                  <a:pt x="2762" y="1260"/>
                </a:lnTo>
                <a:lnTo>
                  <a:pt x="2764" y="1253"/>
                </a:lnTo>
                <a:lnTo>
                  <a:pt x="2765" y="1246"/>
                </a:lnTo>
                <a:lnTo>
                  <a:pt x="2765" y="1230"/>
                </a:lnTo>
                <a:lnTo>
                  <a:pt x="2765" y="1230"/>
                </a:lnTo>
                <a:lnTo>
                  <a:pt x="2768" y="1217"/>
                </a:lnTo>
                <a:lnTo>
                  <a:pt x="2769" y="1202"/>
                </a:lnTo>
                <a:lnTo>
                  <a:pt x="2769" y="1195"/>
                </a:lnTo>
                <a:lnTo>
                  <a:pt x="2769" y="1189"/>
                </a:lnTo>
                <a:lnTo>
                  <a:pt x="2768" y="1181"/>
                </a:lnTo>
                <a:lnTo>
                  <a:pt x="2765" y="1177"/>
                </a:lnTo>
                <a:lnTo>
                  <a:pt x="2765" y="1177"/>
                </a:lnTo>
                <a:lnTo>
                  <a:pt x="2762" y="1162"/>
                </a:lnTo>
                <a:lnTo>
                  <a:pt x="2759" y="1151"/>
                </a:lnTo>
                <a:lnTo>
                  <a:pt x="2755" y="1139"/>
                </a:lnTo>
                <a:lnTo>
                  <a:pt x="2752" y="1124"/>
                </a:lnTo>
                <a:lnTo>
                  <a:pt x="2752" y="1124"/>
                </a:lnTo>
                <a:lnTo>
                  <a:pt x="2749" y="1110"/>
                </a:lnTo>
                <a:lnTo>
                  <a:pt x="2746" y="1096"/>
                </a:lnTo>
                <a:lnTo>
                  <a:pt x="2745" y="1091"/>
                </a:lnTo>
                <a:lnTo>
                  <a:pt x="2742" y="1085"/>
                </a:lnTo>
                <a:lnTo>
                  <a:pt x="2737" y="1080"/>
                </a:lnTo>
                <a:lnTo>
                  <a:pt x="2730" y="1079"/>
                </a:lnTo>
                <a:lnTo>
                  <a:pt x="2730" y="1079"/>
                </a:lnTo>
                <a:lnTo>
                  <a:pt x="2725" y="1073"/>
                </a:lnTo>
                <a:lnTo>
                  <a:pt x="2720" y="1069"/>
                </a:lnTo>
                <a:lnTo>
                  <a:pt x="2709" y="1060"/>
                </a:lnTo>
                <a:lnTo>
                  <a:pt x="2706" y="1060"/>
                </a:lnTo>
                <a:lnTo>
                  <a:pt x="2706" y="1060"/>
                </a:lnTo>
                <a:lnTo>
                  <a:pt x="2704" y="1057"/>
                </a:lnTo>
                <a:lnTo>
                  <a:pt x="2704" y="1053"/>
                </a:lnTo>
                <a:lnTo>
                  <a:pt x="2704" y="1042"/>
                </a:lnTo>
                <a:lnTo>
                  <a:pt x="2704" y="1032"/>
                </a:lnTo>
                <a:lnTo>
                  <a:pt x="2702" y="1029"/>
                </a:lnTo>
                <a:lnTo>
                  <a:pt x="2699" y="1026"/>
                </a:lnTo>
                <a:lnTo>
                  <a:pt x="2699" y="1026"/>
                </a:lnTo>
                <a:lnTo>
                  <a:pt x="2701" y="1010"/>
                </a:lnTo>
                <a:lnTo>
                  <a:pt x="2701" y="995"/>
                </a:lnTo>
                <a:lnTo>
                  <a:pt x="2698" y="981"/>
                </a:lnTo>
                <a:lnTo>
                  <a:pt x="2696" y="969"/>
                </a:lnTo>
                <a:lnTo>
                  <a:pt x="2689" y="944"/>
                </a:lnTo>
                <a:lnTo>
                  <a:pt x="2684" y="918"/>
                </a:lnTo>
                <a:lnTo>
                  <a:pt x="2684" y="918"/>
                </a:lnTo>
                <a:lnTo>
                  <a:pt x="2683" y="903"/>
                </a:lnTo>
                <a:lnTo>
                  <a:pt x="2682" y="896"/>
                </a:lnTo>
                <a:lnTo>
                  <a:pt x="2679" y="890"/>
                </a:lnTo>
                <a:lnTo>
                  <a:pt x="2679" y="890"/>
                </a:lnTo>
                <a:lnTo>
                  <a:pt x="2674" y="875"/>
                </a:lnTo>
                <a:lnTo>
                  <a:pt x="2670" y="861"/>
                </a:lnTo>
                <a:lnTo>
                  <a:pt x="2664" y="827"/>
                </a:lnTo>
                <a:lnTo>
                  <a:pt x="2660" y="793"/>
                </a:lnTo>
                <a:lnTo>
                  <a:pt x="2655" y="760"/>
                </a:lnTo>
                <a:lnTo>
                  <a:pt x="2652" y="725"/>
                </a:lnTo>
                <a:lnTo>
                  <a:pt x="2646" y="691"/>
                </a:lnTo>
                <a:lnTo>
                  <a:pt x="2639" y="660"/>
                </a:lnTo>
                <a:lnTo>
                  <a:pt x="2635" y="646"/>
                </a:lnTo>
                <a:lnTo>
                  <a:pt x="2629" y="632"/>
                </a:lnTo>
                <a:lnTo>
                  <a:pt x="2629" y="632"/>
                </a:lnTo>
                <a:lnTo>
                  <a:pt x="2620" y="597"/>
                </a:lnTo>
                <a:lnTo>
                  <a:pt x="2610" y="565"/>
                </a:lnTo>
                <a:lnTo>
                  <a:pt x="2598" y="534"/>
                </a:lnTo>
                <a:lnTo>
                  <a:pt x="2583" y="504"/>
                </a:lnTo>
                <a:lnTo>
                  <a:pt x="2569" y="476"/>
                </a:lnTo>
                <a:lnTo>
                  <a:pt x="2554" y="448"/>
                </a:lnTo>
                <a:lnTo>
                  <a:pt x="2520" y="395"/>
                </a:lnTo>
                <a:lnTo>
                  <a:pt x="2520" y="395"/>
                </a:lnTo>
                <a:lnTo>
                  <a:pt x="2512" y="386"/>
                </a:lnTo>
                <a:lnTo>
                  <a:pt x="2504" y="376"/>
                </a:lnTo>
                <a:lnTo>
                  <a:pt x="2491" y="354"/>
                </a:lnTo>
                <a:lnTo>
                  <a:pt x="2477" y="332"/>
                </a:lnTo>
                <a:lnTo>
                  <a:pt x="2469" y="324"/>
                </a:lnTo>
                <a:lnTo>
                  <a:pt x="2459" y="315"/>
                </a:lnTo>
                <a:lnTo>
                  <a:pt x="2459" y="315"/>
                </a:lnTo>
                <a:lnTo>
                  <a:pt x="2455" y="306"/>
                </a:lnTo>
                <a:lnTo>
                  <a:pt x="2449" y="299"/>
                </a:lnTo>
                <a:lnTo>
                  <a:pt x="2436" y="287"/>
                </a:lnTo>
                <a:lnTo>
                  <a:pt x="2436" y="287"/>
                </a:lnTo>
                <a:lnTo>
                  <a:pt x="2425" y="274"/>
                </a:lnTo>
                <a:lnTo>
                  <a:pt x="2415" y="262"/>
                </a:lnTo>
                <a:lnTo>
                  <a:pt x="2405" y="250"/>
                </a:lnTo>
                <a:lnTo>
                  <a:pt x="2392" y="240"/>
                </a:lnTo>
                <a:lnTo>
                  <a:pt x="2392" y="240"/>
                </a:lnTo>
                <a:lnTo>
                  <a:pt x="2387" y="234"/>
                </a:lnTo>
                <a:lnTo>
                  <a:pt x="2381" y="228"/>
                </a:lnTo>
                <a:lnTo>
                  <a:pt x="2374" y="223"/>
                </a:lnTo>
                <a:lnTo>
                  <a:pt x="2367" y="220"/>
                </a:lnTo>
                <a:lnTo>
                  <a:pt x="2367" y="220"/>
                </a:lnTo>
                <a:lnTo>
                  <a:pt x="2364" y="214"/>
                </a:lnTo>
                <a:lnTo>
                  <a:pt x="2358" y="209"/>
                </a:lnTo>
                <a:lnTo>
                  <a:pt x="2346" y="203"/>
                </a:lnTo>
                <a:lnTo>
                  <a:pt x="2346" y="203"/>
                </a:lnTo>
                <a:lnTo>
                  <a:pt x="2337" y="196"/>
                </a:lnTo>
                <a:lnTo>
                  <a:pt x="2329" y="190"/>
                </a:lnTo>
                <a:lnTo>
                  <a:pt x="2320" y="184"/>
                </a:lnTo>
                <a:lnTo>
                  <a:pt x="2311" y="179"/>
                </a:lnTo>
                <a:lnTo>
                  <a:pt x="2311" y="179"/>
                </a:lnTo>
                <a:lnTo>
                  <a:pt x="2308" y="177"/>
                </a:lnTo>
                <a:lnTo>
                  <a:pt x="2307" y="176"/>
                </a:lnTo>
                <a:lnTo>
                  <a:pt x="2304" y="173"/>
                </a:lnTo>
                <a:lnTo>
                  <a:pt x="2299" y="173"/>
                </a:lnTo>
                <a:lnTo>
                  <a:pt x="2299" y="173"/>
                </a:lnTo>
                <a:lnTo>
                  <a:pt x="2295" y="167"/>
                </a:lnTo>
                <a:lnTo>
                  <a:pt x="2292" y="164"/>
                </a:lnTo>
                <a:lnTo>
                  <a:pt x="2288" y="164"/>
                </a:lnTo>
                <a:lnTo>
                  <a:pt x="2288" y="164"/>
                </a:lnTo>
                <a:lnTo>
                  <a:pt x="2273" y="152"/>
                </a:lnTo>
                <a:lnTo>
                  <a:pt x="2260" y="141"/>
                </a:lnTo>
                <a:lnTo>
                  <a:pt x="2252" y="135"/>
                </a:lnTo>
                <a:lnTo>
                  <a:pt x="2244" y="130"/>
                </a:lnTo>
                <a:lnTo>
                  <a:pt x="2235" y="126"/>
                </a:lnTo>
                <a:lnTo>
                  <a:pt x="2225" y="123"/>
                </a:lnTo>
                <a:lnTo>
                  <a:pt x="2225" y="123"/>
                </a:lnTo>
                <a:lnTo>
                  <a:pt x="2207" y="114"/>
                </a:lnTo>
                <a:lnTo>
                  <a:pt x="2187" y="105"/>
                </a:lnTo>
                <a:lnTo>
                  <a:pt x="2166" y="101"/>
                </a:lnTo>
                <a:lnTo>
                  <a:pt x="2144" y="97"/>
                </a:lnTo>
                <a:lnTo>
                  <a:pt x="2121" y="95"/>
                </a:lnTo>
                <a:lnTo>
                  <a:pt x="2096" y="95"/>
                </a:lnTo>
                <a:lnTo>
                  <a:pt x="2069" y="97"/>
                </a:lnTo>
                <a:lnTo>
                  <a:pt x="2043" y="100"/>
                </a:lnTo>
                <a:lnTo>
                  <a:pt x="2043" y="100"/>
                </a:lnTo>
                <a:lnTo>
                  <a:pt x="2027" y="76"/>
                </a:lnTo>
                <a:lnTo>
                  <a:pt x="2017" y="64"/>
                </a:lnTo>
                <a:lnTo>
                  <a:pt x="2006" y="54"/>
                </a:lnTo>
                <a:lnTo>
                  <a:pt x="1996" y="45"/>
                </a:lnTo>
                <a:lnTo>
                  <a:pt x="1984" y="37"/>
                </a:lnTo>
                <a:lnTo>
                  <a:pt x="1971" y="29"/>
                </a:lnTo>
                <a:lnTo>
                  <a:pt x="1957" y="22"/>
                </a:lnTo>
                <a:lnTo>
                  <a:pt x="1957" y="22"/>
                </a:lnTo>
                <a:lnTo>
                  <a:pt x="1952" y="15"/>
                </a:lnTo>
                <a:lnTo>
                  <a:pt x="1946" y="10"/>
                </a:lnTo>
                <a:lnTo>
                  <a:pt x="1938" y="7"/>
                </a:lnTo>
                <a:lnTo>
                  <a:pt x="1929" y="4"/>
                </a:lnTo>
                <a:lnTo>
                  <a:pt x="1919" y="3"/>
                </a:lnTo>
                <a:lnTo>
                  <a:pt x="1907" y="3"/>
                </a:lnTo>
                <a:lnTo>
                  <a:pt x="1883" y="3"/>
                </a:lnTo>
                <a:lnTo>
                  <a:pt x="1864" y="3"/>
                </a:lnTo>
                <a:lnTo>
                  <a:pt x="1864" y="3"/>
                </a:lnTo>
                <a:lnTo>
                  <a:pt x="1860" y="1"/>
                </a:lnTo>
                <a:lnTo>
                  <a:pt x="1854" y="0"/>
                </a:lnTo>
                <a:lnTo>
                  <a:pt x="1841" y="0"/>
                </a:lnTo>
                <a:lnTo>
                  <a:pt x="1826" y="1"/>
                </a:lnTo>
                <a:lnTo>
                  <a:pt x="1813" y="0"/>
                </a:lnTo>
                <a:lnTo>
                  <a:pt x="1794" y="0"/>
                </a:lnTo>
                <a:lnTo>
                  <a:pt x="1794" y="0"/>
                </a:lnTo>
                <a:lnTo>
                  <a:pt x="1779" y="1"/>
                </a:lnTo>
                <a:lnTo>
                  <a:pt x="1765" y="0"/>
                </a:lnTo>
                <a:lnTo>
                  <a:pt x="1750" y="0"/>
                </a:lnTo>
                <a:lnTo>
                  <a:pt x="1744" y="1"/>
                </a:lnTo>
                <a:lnTo>
                  <a:pt x="1738" y="3"/>
                </a:lnTo>
                <a:lnTo>
                  <a:pt x="1738" y="3"/>
                </a:lnTo>
                <a:lnTo>
                  <a:pt x="1715" y="9"/>
                </a:lnTo>
                <a:lnTo>
                  <a:pt x="1690" y="13"/>
                </a:lnTo>
                <a:lnTo>
                  <a:pt x="1667" y="18"/>
                </a:lnTo>
                <a:lnTo>
                  <a:pt x="1656" y="20"/>
                </a:lnTo>
                <a:lnTo>
                  <a:pt x="1646" y="25"/>
                </a:lnTo>
                <a:lnTo>
                  <a:pt x="1637" y="25"/>
                </a:lnTo>
                <a:lnTo>
                  <a:pt x="1637" y="25"/>
                </a:lnTo>
                <a:lnTo>
                  <a:pt x="1604" y="32"/>
                </a:lnTo>
                <a:lnTo>
                  <a:pt x="1573" y="40"/>
                </a:lnTo>
                <a:lnTo>
                  <a:pt x="1544" y="50"/>
                </a:lnTo>
                <a:lnTo>
                  <a:pt x="1514" y="61"/>
                </a:lnTo>
                <a:lnTo>
                  <a:pt x="1460" y="86"/>
                </a:lnTo>
                <a:lnTo>
                  <a:pt x="1406" y="111"/>
                </a:lnTo>
                <a:lnTo>
                  <a:pt x="1406" y="111"/>
                </a:lnTo>
                <a:lnTo>
                  <a:pt x="1397" y="119"/>
                </a:lnTo>
                <a:lnTo>
                  <a:pt x="1385" y="124"/>
                </a:lnTo>
                <a:lnTo>
                  <a:pt x="1375" y="129"/>
                </a:lnTo>
                <a:lnTo>
                  <a:pt x="1366" y="136"/>
                </a:lnTo>
                <a:lnTo>
                  <a:pt x="1366" y="136"/>
                </a:lnTo>
                <a:lnTo>
                  <a:pt x="1352" y="145"/>
                </a:lnTo>
                <a:lnTo>
                  <a:pt x="1337" y="154"/>
                </a:lnTo>
                <a:lnTo>
                  <a:pt x="1325" y="165"/>
                </a:lnTo>
                <a:lnTo>
                  <a:pt x="1314" y="176"/>
                </a:lnTo>
                <a:lnTo>
                  <a:pt x="1314" y="176"/>
                </a:lnTo>
                <a:lnTo>
                  <a:pt x="1289" y="199"/>
                </a:lnTo>
                <a:lnTo>
                  <a:pt x="1265" y="225"/>
                </a:lnTo>
                <a:lnTo>
                  <a:pt x="1243" y="250"/>
                </a:lnTo>
                <a:lnTo>
                  <a:pt x="1223" y="278"/>
                </a:lnTo>
                <a:lnTo>
                  <a:pt x="1204" y="307"/>
                </a:lnTo>
                <a:lnTo>
                  <a:pt x="1185" y="337"/>
                </a:lnTo>
                <a:lnTo>
                  <a:pt x="1167" y="367"/>
                </a:lnTo>
                <a:lnTo>
                  <a:pt x="1151" y="400"/>
                </a:lnTo>
                <a:lnTo>
                  <a:pt x="1136" y="432"/>
                </a:lnTo>
                <a:lnTo>
                  <a:pt x="1122" y="466"/>
                </a:lnTo>
                <a:lnTo>
                  <a:pt x="1107" y="499"/>
                </a:lnTo>
                <a:lnTo>
                  <a:pt x="1094" y="534"/>
                </a:lnTo>
                <a:lnTo>
                  <a:pt x="1071" y="606"/>
                </a:lnTo>
                <a:lnTo>
                  <a:pt x="1049" y="681"/>
                </a:lnTo>
                <a:lnTo>
                  <a:pt x="1049" y="681"/>
                </a:lnTo>
                <a:lnTo>
                  <a:pt x="1046" y="685"/>
                </a:lnTo>
                <a:lnTo>
                  <a:pt x="1044" y="690"/>
                </a:lnTo>
                <a:lnTo>
                  <a:pt x="1043" y="700"/>
                </a:lnTo>
                <a:lnTo>
                  <a:pt x="1043" y="700"/>
                </a:lnTo>
                <a:lnTo>
                  <a:pt x="1038" y="703"/>
                </a:lnTo>
                <a:lnTo>
                  <a:pt x="1038" y="706"/>
                </a:lnTo>
                <a:lnTo>
                  <a:pt x="1040" y="709"/>
                </a:lnTo>
                <a:lnTo>
                  <a:pt x="1041" y="711"/>
                </a:lnTo>
                <a:lnTo>
                  <a:pt x="1044" y="717"/>
                </a:lnTo>
                <a:lnTo>
                  <a:pt x="1044" y="719"/>
                </a:lnTo>
                <a:lnTo>
                  <a:pt x="1043" y="722"/>
                </a:lnTo>
                <a:lnTo>
                  <a:pt x="1043" y="722"/>
                </a:lnTo>
                <a:lnTo>
                  <a:pt x="1041" y="717"/>
                </a:lnTo>
                <a:lnTo>
                  <a:pt x="1041" y="714"/>
                </a:lnTo>
                <a:lnTo>
                  <a:pt x="1038" y="713"/>
                </a:lnTo>
                <a:lnTo>
                  <a:pt x="1035" y="711"/>
                </a:lnTo>
                <a:lnTo>
                  <a:pt x="1035" y="711"/>
                </a:lnTo>
                <a:lnTo>
                  <a:pt x="1032" y="726"/>
                </a:lnTo>
                <a:lnTo>
                  <a:pt x="1027" y="739"/>
                </a:lnTo>
                <a:lnTo>
                  <a:pt x="1027" y="742"/>
                </a:lnTo>
                <a:lnTo>
                  <a:pt x="1027" y="742"/>
                </a:lnTo>
                <a:lnTo>
                  <a:pt x="1024" y="748"/>
                </a:lnTo>
                <a:lnTo>
                  <a:pt x="1021" y="754"/>
                </a:lnTo>
                <a:lnTo>
                  <a:pt x="1018" y="767"/>
                </a:lnTo>
                <a:lnTo>
                  <a:pt x="1018" y="767"/>
                </a:lnTo>
                <a:lnTo>
                  <a:pt x="1009" y="791"/>
                </a:lnTo>
                <a:lnTo>
                  <a:pt x="1002" y="814"/>
                </a:lnTo>
                <a:lnTo>
                  <a:pt x="1002" y="814"/>
                </a:lnTo>
                <a:lnTo>
                  <a:pt x="997" y="826"/>
                </a:lnTo>
                <a:lnTo>
                  <a:pt x="991" y="837"/>
                </a:lnTo>
                <a:lnTo>
                  <a:pt x="987" y="849"/>
                </a:lnTo>
                <a:lnTo>
                  <a:pt x="984" y="862"/>
                </a:lnTo>
                <a:lnTo>
                  <a:pt x="984" y="862"/>
                </a:lnTo>
                <a:lnTo>
                  <a:pt x="972" y="902"/>
                </a:lnTo>
                <a:lnTo>
                  <a:pt x="959" y="940"/>
                </a:lnTo>
                <a:lnTo>
                  <a:pt x="959" y="940"/>
                </a:lnTo>
                <a:lnTo>
                  <a:pt x="950" y="963"/>
                </a:lnTo>
                <a:lnTo>
                  <a:pt x="945" y="990"/>
                </a:lnTo>
                <a:lnTo>
                  <a:pt x="939" y="1016"/>
                </a:lnTo>
                <a:lnTo>
                  <a:pt x="934" y="1044"/>
                </a:lnTo>
                <a:lnTo>
                  <a:pt x="934" y="1044"/>
                </a:lnTo>
                <a:lnTo>
                  <a:pt x="923" y="1098"/>
                </a:lnTo>
                <a:lnTo>
                  <a:pt x="917" y="1124"/>
                </a:lnTo>
                <a:lnTo>
                  <a:pt x="909" y="1149"/>
                </a:lnTo>
                <a:lnTo>
                  <a:pt x="909" y="1149"/>
                </a:lnTo>
                <a:lnTo>
                  <a:pt x="907" y="1155"/>
                </a:lnTo>
                <a:lnTo>
                  <a:pt x="905" y="1162"/>
                </a:lnTo>
                <a:lnTo>
                  <a:pt x="904" y="1177"/>
                </a:lnTo>
                <a:lnTo>
                  <a:pt x="904" y="1177"/>
                </a:lnTo>
                <a:lnTo>
                  <a:pt x="904" y="1184"/>
                </a:lnTo>
                <a:lnTo>
                  <a:pt x="901" y="1190"/>
                </a:lnTo>
                <a:lnTo>
                  <a:pt x="898" y="1198"/>
                </a:lnTo>
                <a:lnTo>
                  <a:pt x="898" y="1205"/>
                </a:lnTo>
                <a:lnTo>
                  <a:pt x="898" y="1205"/>
                </a:lnTo>
                <a:lnTo>
                  <a:pt x="880" y="1255"/>
                </a:lnTo>
                <a:lnTo>
                  <a:pt x="863" y="1304"/>
                </a:lnTo>
                <a:lnTo>
                  <a:pt x="857" y="1331"/>
                </a:lnTo>
                <a:lnTo>
                  <a:pt x="849" y="1359"/>
                </a:lnTo>
                <a:lnTo>
                  <a:pt x="845" y="1386"/>
                </a:lnTo>
                <a:lnTo>
                  <a:pt x="842" y="1417"/>
                </a:lnTo>
                <a:lnTo>
                  <a:pt x="842" y="1417"/>
                </a:lnTo>
                <a:lnTo>
                  <a:pt x="841" y="1420"/>
                </a:lnTo>
                <a:lnTo>
                  <a:pt x="839" y="1423"/>
                </a:lnTo>
                <a:lnTo>
                  <a:pt x="839" y="1432"/>
                </a:lnTo>
                <a:lnTo>
                  <a:pt x="839" y="1442"/>
                </a:lnTo>
                <a:lnTo>
                  <a:pt x="839" y="1451"/>
                </a:lnTo>
                <a:lnTo>
                  <a:pt x="839" y="1451"/>
                </a:lnTo>
                <a:lnTo>
                  <a:pt x="839" y="1464"/>
                </a:lnTo>
                <a:lnTo>
                  <a:pt x="839" y="1477"/>
                </a:lnTo>
                <a:lnTo>
                  <a:pt x="842" y="1501"/>
                </a:lnTo>
                <a:lnTo>
                  <a:pt x="842" y="1549"/>
                </a:lnTo>
                <a:lnTo>
                  <a:pt x="842" y="1549"/>
                </a:lnTo>
                <a:lnTo>
                  <a:pt x="842" y="1561"/>
                </a:lnTo>
                <a:lnTo>
                  <a:pt x="842" y="1574"/>
                </a:lnTo>
                <a:lnTo>
                  <a:pt x="842" y="1584"/>
                </a:lnTo>
                <a:lnTo>
                  <a:pt x="844" y="1588"/>
                </a:lnTo>
                <a:lnTo>
                  <a:pt x="845" y="1593"/>
                </a:lnTo>
                <a:lnTo>
                  <a:pt x="845" y="1618"/>
                </a:lnTo>
                <a:lnTo>
                  <a:pt x="845" y="1618"/>
                </a:lnTo>
                <a:lnTo>
                  <a:pt x="845" y="1628"/>
                </a:lnTo>
                <a:lnTo>
                  <a:pt x="845" y="1640"/>
                </a:lnTo>
                <a:lnTo>
                  <a:pt x="845" y="1650"/>
                </a:lnTo>
                <a:lnTo>
                  <a:pt x="846" y="1654"/>
                </a:lnTo>
                <a:lnTo>
                  <a:pt x="848" y="1657"/>
                </a:lnTo>
                <a:lnTo>
                  <a:pt x="848" y="1676"/>
                </a:lnTo>
                <a:lnTo>
                  <a:pt x="848" y="1676"/>
                </a:lnTo>
                <a:lnTo>
                  <a:pt x="851" y="1678"/>
                </a:lnTo>
                <a:lnTo>
                  <a:pt x="851" y="1681"/>
                </a:lnTo>
                <a:lnTo>
                  <a:pt x="852" y="1689"/>
                </a:lnTo>
                <a:lnTo>
                  <a:pt x="851" y="1698"/>
                </a:lnTo>
                <a:lnTo>
                  <a:pt x="851" y="1707"/>
                </a:lnTo>
                <a:lnTo>
                  <a:pt x="851" y="1707"/>
                </a:lnTo>
                <a:lnTo>
                  <a:pt x="864" y="1751"/>
                </a:lnTo>
                <a:lnTo>
                  <a:pt x="877" y="1795"/>
                </a:lnTo>
                <a:lnTo>
                  <a:pt x="885" y="1815"/>
                </a:lnTo>
                <a:lnTo>
                  <a:pt x="893" y="1836"/>
                </a:lnTo>
                <a:lnTo>
                  <a:pt x="902" y="1855"/>
                </a:lnTo>
                <a:lnTo>
                  <a:pt x="912" y="1872"/>
                </a:lnTo>
                <a:lnTo>
                  <a:pt x="912" y="1872"/>
                </a:lnTo>
                <a:lnTo>
                  <a:pt x="920" y="1887"/>
                </a:lnTo>
                <a:lnTo>
                  <a:pt x="923" y="1896"/>
                </a:lnTo>
                <a:lnTo>
                  <a:pt x="926" y="1903"/>
                </a:lnTo>
                <a:lnTo>
                  <a:pt x="926" y="1903"/>
                </a:lnTo>
                <a:lnTo>
                  <a:pt x="933" y="1912"/>
                </a:lnTo>
                <a:lnTo>
                  <a:pt x="939" y="1921"/>
                </a:lnTo>
                <a:lnTo>
                  <a:pt x="950" y="1940"/>
                </a:lnTo>
                <a:lnTo>
                  <a:pt x="961" y="1959"/>
                </a:lnTo>
                <a:lnTo>
                  <a:pt x="971" y="1978"/>
                </a:lnTo>
                <a:lnTo>
                  <a:pt x="971" y="1978"/>
                </a:lnTo>
                <a:lnTo>
                  <a:pt x="972" y="1984"/>
                </a:lnTo>
                <a:lnTo>
                  <a:pt x="975" y="1988"/>
                </a:lnTo>
                <a:lnTo>
                  <a:pt x="978" y="1992"/>
                </a:lnTo>
                <a:lnTo>
                  <a:pt x="981" y="1995"/>
                </a:lnTo>
                <a:lnTo>
                  <a:pt x="981" y="1995"/>
                </a:lnTo>
                <a:lnTo>
                  <a:pt x="987" y="2001"/>
                </a:lnTo>
                <a:lnTo>
                  <a:pt x="991" y="2006"/>
                </a:lnTo>
                <a:lnTo>
                  <a:pt x="996" y="2013"/>
                </a:lnTo>
                <a:lnTo>
                  <a:pt x="999" y="2020"/>
                </a:lnTo>
                <a:lnTo>
                  <a:pt x="999" y="2023"/>
                </a:lnTo>
                <a:lnTo>
                  <a:pt x="999" y="2023"/>
                </a:lnTo>
                <a:lnTo>
                  <a:pt x="1013" y="2041"/>
                </a:lnTo>
                <a:lnTo>
                  <a:pt x="1030" y="2055"/>
                </a:lnTo>
                <a:lnTo>
                  <a:pt x="1057" y="2083"/>
                </a:lnTo>
                <a:lnTo>
                  <a:pt x="1085" y="2111"/>
                </a:lnTo>
                <a:lnTo>
                  <a:pt x="1097" y="2126"/>
                </a:lnTo>
                <a:lnTo>
                  <a:pt x="1110" y="2140"/>
                </a:lnTo>
                <a:lnTo>
                  <a:pt x="1110" y="2140"/>
                </a:lnTo>
                <a:lnTo>
                  <a:pt x="1112" y="2145"/>
                </a:lnTo>
                <a:lnTo>
                  <a:pt x="1113" y="2149"/>
                </a:lnTo>
                <a:lnTo>
                  <a:pt x="1113" y="2161"/>
                </a:lnTo>
                <a:lnTo>
                  <a:pt x="1113" y="2172"/>
                </a:lnTo>
                <a:lnTo>
                  <a:pt x="1113" y="2184"/>
                </a:lnTo>
                <a:lnTo>
                  <a:pt x="1113" y="2184"/>
                </a:lnTo>
                <a:lnTo>
                  <a:pt x="1116" y="2189"/>
                </a:lnTo>
                <a:lnTo>
                  <a:pt x="1119" y="2193"/>
                </a:lnTo>
                <a:lnTo>
                  <a:pt x="1122" y="2196"/>
                </a:lnTo>
                <a:lnTo>
                  <a:pt x="1125" y="2196"/>
                </a:lnTo>
                <a:lnTo>
                  <a:pt x="1129" y="2196"/>
                </a:lnTo>
                <a:lnTo>
                  <a:pt x="1129" y="2196"/>
                </a:lnTo>
                <a:lnTo>
                  <a:pt x="1131" y="2193"/>
                </a:lnTo>
                <a:lnTo>
                  <a:pt x="1135" y="2193"/>
                </a:lnTo>
                <a:lnTo>
                  <a:pt x="1135" y="2193"/>
                </a:lnTo>
                <a:lnTo>
                  <a:pt x="1135" y="2180"/>
                </a:lnTo>
                <a:lnTo>
                  <a:pt x="1135" y="2167"/>
                </a:lnTo>
                <a:lnTo>
                  <a:pt x="1135" y="2153"/>
                </a:lnTo>
                <a:lnTo>
                  <a:pt x="1135" y="2149"/>
                </a:lnTo>
                <a:lnTo>
                  <a:pt x="1138" y="2143"/>
                </a:lnTo>
                <a:lnTo>
                  <a:pt x="1138" y="2143"/>
                </a:lnTo>
                <a:lnTo>
                  <a:pt x="1142" y="2145"/>
                </a:lnTo>
                <a:lnTo>
                  <a:pt x="1144" y="2145"/>
                </a:lnTo>
                <a:lnTo>
                  <a:pt x="1144" y="2148"/>
                </a:lnTo>
                <a:lnTo>
                  <a:pt x="1144" y="2148"/>
                </a:lnTo>
                <a:lnTo>
                  <a:pt x="1156" y="2151"/>
                </a:lnTo>
                <a:lnTo>
                  <a:pt x="1167" y="2155"/>
                </a:lnTo>
                <a:lnTo>
                  <a:pt x="1177" y="2158"/>
                </a:lnTo>
                <a:lnTo>
                  <a:pt x="1183" y="2162"/>
                </a:lnTo>
                <a:lnTo>
                  <a:pt x="1183" y="2162"/>
                </a:lnTo>
                <a:lnTo>
                  <a:pt x="1199" y="2162"/>
                </a:lnTo>
                <a:lnTo>
                  <a:pt x="1205" y="2165"/>
                </a:lnTo>
                <a:lnTo>
                  <a:pt x="1207" y="2167"/>
                </a:lnTo>
                <a:lnTo>
                  <a:pt x="1208" y="2168"/>
                </a:lnTo>
                <a:lnTo>
                  <a:pt x="1211" y="2168"/>
                </a:lnTo>
                <a:lnTo>
                  <a:pt x="1211" y="2168"/>
                </a:lnTo>
                <a:lnTo>
                  <a:pt x="1230" y="2170"/>
                </a:lnTo>
                <a:lnTo>
                  <a:pt x="1248" y="2172"/>
                </a:lnTo>
                <a:lnTo>
                  <a:pt x="1255" y="2175"/>
                </a:lnTo>
                <a:lnTo>
                  <a:pt x="1261" y="2178"/>
                </a:lnTo>
                <a:lnTo>
                  <a:pt x="1267" y="2184"/>
                </a:lnTo>
                <a:lnTo>
                  <a:pt x="1270" y="2190"/>
                </a:lnTo>
                <a:lnTo>
                  <a:pt x="1270" y="2190"/>
                </a:lnTo>
                <a:lnTo>
                  <a:pt x="1271" y="2193"/>
                </a:lnTo>
                <a:lnTo>
                  <a:pt x="1273" y="2194"/>
                </a:lnTo>
                <a:lnTo>
                  <a:pt x="1276" y="2197"/>
                </a:lnTo>
                <a:lnTo>
                  <a:pt x="1277" y="2199"/>
                </a:lnTo>
                <a:lnTo>
                  <a:pt x="1277" y="2199"/>
                </a:lnTo>
                <a:lnTo>
                  <a:pt x="1267" y="2205"/>
                </a:lnTo>
                <a:lnTo>
                  <a:pt x="1254" y="2209"/>
                </a:lnTo>
                <a:lnTo>
                  <a:pt x="1240" y="2212"/>
                </a:lnTo>
                <a:lnTo>
                  <a:pt x="1227" y="2215"/>
                </a:lnTo>
                <a:lnTo>
                  <a:pt x="1227" y="2215"/>
                </a:lnTo>
                <a:lnTo>
                  <a:pt x="1207" y="2222"/>
                </a:lnTo>
                <a:lnTo>
                  <a:pt x="1185" y="2230"/>
                </a:lnTo>
                <a:lnTo>
                  <a:pt x="1141" y="2243"/>
                </a:lnTo>
                <a:lnTo>
                  <a:pt x="1141" y="2243"/>
                </a:lnTo>
                <a:lnTo>
                  <a:pt x="1129" y="2247"/>
                </a:lnTo>
                <a:lnTo>
                  <a:pt x="1116" y="2252"/>
                </a:lnTo>
                <a:lnTo>
                  <a:pt x="1103" y="2256"/>
                </a:lnTo>
                <a:lnTo>
                  <a:pt x="1088" y="2257"/>
                </a:lnTo>
                <a:lnTo>
                  <a:pt x="1088" y="2257"/>
                </a:lnTo>
                <a:lnTo>
                  <a:pt x="1075" y="2263"/>
                </a:lnTo>
                <a:lnTo>
                  <a:pt x="1059" y="2268"/>
                </a:lnTo>
                <a:lnTo>
                  <a:pt x="1043" y="2272"/>
                </a:lnTo>
                <a:lnTo>
                  <a:pt x="1027" y="2276"/>
                </a:lnTo>
                <a:lnTo>
                  <a:pt x="1027" y="2276"/>
                </a:lnTo>
                <a:lnTo>
                  <a:pt x="1025" y="2278"/>
                </a:lnTo>
                <a:lnTo>
                  <a:pt x="1022" y="2279"/>
                </a:lnTo>
                <a:lnTo>
                  <a:pt x="1016" y="2282"/>
                </a:lnTo>
                <a:lnTo>
                  <a:pt x="1009" y="2284"/>
                </a:lnTo>
                <a:lnTo>
                  <a:pt x="1006" y="2284"/>
                </a:lnTo>
                <a:lnTo>
                  <a:pt x="1005" y="2282"/>
                </a:lnTo>
                <a:lnTo>
                  <a:pt x="1005" y="2282"/>
                </a:lnTo>
                <a:lnTo>
                  <a:pt x="977" y="2294"/>
                </a:lnTo>
                <a:lnTo>
                  <a:pt x="948" y="2303"/>
                </a:lnTo>
                <a:lnTo>
                  <a:pt x="886" y="2320"/>
                </a:lnTo>
                <a:lnTo>
                  <a:pt x="823" y="2336"/>
                </a:lnTo>
                <a:lnTo>
                  <a:pt x="762" y="2354"/>
                </a:lnTo>
                <a:lnTo>
                  <a:pt x="762" y="2354"/>
                </a:lnTo>
                <a:lnTo>
                  <a:pt x="757" y="2357"/>
                </a:lnTo>
                <a:lnTo>
                  <a:pt x="751" y="2360"/>
                </a:lnTo>
                <a:lnTo>
                  <a:pt x="745" y="2361"/>
                </a:lnTo>
                <a:lnTo>
                  <a:pt x="737" y="2363"/>
                </a:lnTo>
                <a:lnTo>
                  <a:pt x="737" y="2363"/>
                </a:lnTo>
                <a:lnTo>
                  <a:pt x="703" y="2376"/>
                </a:lnTo>
                <a:lnTo>
                  <a:pt x="668" y="2389"/>
                </a:lnTo>
                <a:lnTo>
                  <a:pt x="598" y="2414"/>
                </a:lnTo>
                <a:lnTo>
                  <a:pt x="562" y="2426"/>
                </a:lnTo>
                <a:lnTo>
                  <a:pt x="529" y="2440"/>
                </a:lnTo>
                <a:lnTo>
                  <a:pt x="495" y="2455"/>
                </a:lnTo>
                <a:lnTo>
                  <a:pt x="463" y="2470"/>
                </a:lnTo>
                <a:lnTo>
                  <a:pt x="463" y="2470"/>
                </a:lnTo>
                <a:lnTo>
                  <a:pt x="457" y="2476"/>
                </a:lnTo>
                <a:lnTo>
                  <a:pt x="450" y="2480"/>
                </a:lnTo>
                <a:lnTo>
                  <a:pt x="432" y="2486"/>
                </a:lnTo>
                <a:lnTo>
                  <a:pt x="432" y="2486"/>
                </a:lnTo>
                <a:lnTo>
                  <a:pt x="407" y="2505"/>
                </a:lnTo>
                <a:lnTo>
                  <a:pt x="379" y="2522"/>
                </a:lnTo>
                <a:lnTo>
                  <a:pt x="366" y="2533"/>
                </a:lnTo>
                <a:lnTo>
                  <a:pt x="354" y="2543"/>
                </a:lnTo>
                <a:lnTo>
                  <a:pt x="344" y="2553"/>
                </a:lnTo>
                <a:lnTo>
                  <a:pt x="337" y="2563"/>
                </a:lnTo>
                <a:lnTo>
                  <a:pt x="337" y="2563"/>
                </a:lnTo>
                <a:lnTo>
                  <a:pt x="331" y="2563"/>
                </a:lnTo>
                <a:lnTo>
                  <a:pt x="325" y="2565"/>
                </a:lnTo>
                <a:lnTo>
                  <a:pt x="322" y="2569"/>
                </a:lnTo>
                <a:lnTo>
                  <a:pt x="319" y="2574"/>
                </a:lnTo>
                <a:lnTo>
                  <a:pt x="316" y="2578"/>
                </a:lnTo>
                <a:lnTo>
                  <a:pt x="312" y="2582"/>
                </a:lnTo>
                <a:lnTo>
                  <a:pt x="306" y="2584"/>
                </a:lnTo>
                <a:lnTo>
                  <a:pt x="300" y="2584"/>
                </a:lnTo>
                <a:lnTo>
                  <a:pt x="300" y="2584"/>
                </a:lnTo>
                <a:lnTo>
                  <a:pt x="297" y="2587"/>
                </a:lnTo>
                <a:lnTo>
                  <a:pt x="297" y="2590"/>
                </a:lnTo>
                <a:lnTo>
                  <a:pt x="299" y="2594"/>
                </a:lnTo>
                <a:lnTo>
                  <a:pt x="302" y="2597"/>
                </a:lnTo>
                <a:lnTo>
                  <a:pt x="302" y="2598"/>
                </a:lnTo>
                <a:lnTo>
                  <a:pt x="300" y="2600"/>
                </a:lnTo>
                <a:lnTo>
                  <a:pt x="300" y="2600"/>
                </a:lnTo>
                <a:lnTo>
                  <a:pt x="294" y="2598"/>
                </a:lnTo>
                <a:lnTo>
                  <a:pt x="290" y="2598"/>
                </a:lnTo>
                <a:lnTo>
                  <a:pt x="284" y="2600"/>
                </a:lnTo>
                <a:lnTo>
                  <a:pt x="280" y="2603"/>
                </a:lnTo>
                <a:lnTo>
                  <a:pt x="269" y="2610"/>
                </a:lnTo>
                <a:lnTo>
                  <a:pt x="261" y="2619"/>
                </a:lnTo>
                <a:lnTo>
                  <a:pt x="245" y="2638"/>
                </a:lnTo>
                <a:lnTo>
                  <a:pt x="237" y="2644"/>
                </a:lnTo>
                <a:lnTo>
                  <a:pt x="234" y="2645"/>
                </a:lnTo>
                <a:lnTo>
                  <a:pt x="231" y="2645"/>
                </a:lnTo>
                <a:lnTo>
                  <a:pt x="231" y="2645"/>
                </a:lnTo>
                <a:lnTo>
                  <a:pt x="234" y="2647"/>
                </a:lnTo>
                <a:lnTo>
                  <a:pt x="237" y="2648"/>
                </a:lnTo>
                <a:lnTo>
                  <a:pt x="237" y="2651"/>
                </a:lnTo>
                <a:lnTo>
                  <a:pt x="237" y="2654"/>
                </a:lnTo>
                <a:lnTo>
                  <a:pt x="236" y="2656"/>
                </a:lnTo>
                <a:lnTo>
                  <a:pt x="233" y="2657"/>
                </a:lnTo>
                <a:lnTo>
                  <a:pt x="230" y="2659"/>
                </a:lnTo>
                <a:lnTo>
                  <a:pt x="226" y="2659"/>
                </a:lnTo>
                <a:lnTo>
                  <a:pt x="226" y="2659"/>
                </a:lnTo>
                <a:lnTo>
                  <a:pt x="228" y="2653"/>
                </a:lnTo>
                <a:lnTo>
                  <a:pt x="228" y="2650"/>
                </a:lnTo>
                <a:lnTo>
                  <a:pt x="228" y="2645"/>
                </a:lnTo>
                <a:lnTo>
                  <a:pt x="228" y="2645"/>
                </a:lnTo>
                <a:lnTo>
                  <a:pt x="199" y="2673"/>
                </a:lnTo>
                <a:lnTo>
                  <a:pt x="168" y="2700"/>
                </a:lnTo>
                <a:lnTo>
                  <a:pt x="135" y="2723"/>
                </a:lnTo>
                <a:lnTo>
                  <a:pt x="117" y="2735"/>
                </a:lnTo>
                <a:lnTo>
                  <a:pt x="100" y="2745"/>
                </a:lnTo>
                <a:lnTo>
                  <a:pt x="100" y="2745"/>
                </a:lnTo>
                <a:lnTo>
                  <a:pt x="67" y="2773"/>
                </a:lnTo>
                <a:lnTo>
                  <a:pt x="51" y="2786"/>
                </a:lnTo>
                <a:lnTo>
                  <a:pt x="32" y="2796"/>
                </a:lnTo>
                <a:lnTo>
                  <a:pt x="32" y="2796"/>
                </a:lnTo>
                <a:lnTo>
                  <a:pt x="19" y="2808"/>
                </a:lnTo>
                <a:lnTo>
                  <a:pt x="13" y="2815"/>
                </a:lnTo>
                <a:lnTo>
                  <a:pt x="9" y="2821"/>
                </a:lnTo>
                <a:lnTo>
                  <a:pt x="4" y="2830"/>
                </a:lnTo>
                <a:lnTo>
                  <a:pt x="1" y="2839"/>
                </a:lnTo>
                <a:lnTo>
                  <a:pt x="0" y="2849"/>
                </a:lnTo>
                <a:lnTo>
                  <a:pt x="1" y="2862"/>
                </a:lnTo>
                <a:lnTo>
                  <a:pt x="2263" y="2862"/>
                </a:lnTo>
                <a:lnTo>
                  <a:pt x="2263" y="2862"/>
                </a:lnTo>
                <a:lnTo>
                  <a:pt x="2851" y="2862"/>
                </a:lnTo>
                <a:lnTo>
                  <a:pt x="3840" y="2862"/>
                </a:lnTo>
                <a:lnTo>
                  <a:pt x="3840" y="2862"/>
                </a:lnTo>
                <a:lnTo>
                  <a:pt x="3840" y="2847"/>
                </a:lnTo>
                <a:lnTo>
                  <a:pt x="3839" y="2833"/>
                </a:lnTo>
                <a:lnTo>
                  <a:pt x="3833" y="2817"/>
                </a:lnTo>
                <a:lnTo>
                  <a:pt x="3827" y="2801"/>
                </a:lnTo>
                <a:lnTo>
                  <a:pt x="3811" y="2768"/>
                </a:lnTo>
                <a:lnTo>
                  <a:pt x="3796" y="2735"/>
                </a:lnTo>
                <a:lnTo>
                  <a:pt x="3796" y="2735"/>
                </a:lnTo>
                <a:close/>
                <a:moveTo>
                  <a:pt x="959" y="1906"/>
                </a:moveTo>
                <a:lnTo>
                  <a:pt x="959" y="1906"/>
                </a:lnTo>
                <a:lnTo>
                  <a:pt x="956" y="1909"/>
                </a:lnTo>
                <a:lnTo>
                  <a:pt x="955" y="1909"/>
                </a:lnTo>
                <a:lnTo>
                  <a:pt x="953" y="1908"/>
                </a:lnTo>
                <a:lnTo>
                  <a:pt x="953" y="1903"/>
                </a:lnTo>
                <a:lnTo>
                  <a:pt x="953" y="1903"/>
                </a:lnTo>
                <a:lnTo>
                  <a:pt x="958" y="1903"/>
                </a:lnTo>
                <a:lnTo>
                  <a:pt x="959" y="1900"/>
                </a:lnTo>
                <a:lnTo>
                  <a:pt x="959" y="1900"/>
                </a:lnTo>
                <a:lnTo>
                  <a:pt x="967" y="1913"/>
                </a:lnTo>
                <a:lnTo>
                  <a:pt x="974" y="1927"/>
                </a:lnTo>
                <a:lnTo>
                  <a:pt x="980" y="1940"/>
                </a:lnTo>
                <a:lnTo>
                  <a:pt x="983" y="1947"/>
                </a:lnTo>
                <a:lnTo>
                  <a:pt x="984" y="1956"/>
                </a:lnTo>
                <a:lnTo>
                  <a:pt x="984" y="1956"/>
                </a:lnTo>
                <a:lnTo>
                  <a:pt x="975" y="1946"/>
                </a:lnTo>
                <a:lnTo>
                  <a:pt x="968" y="1935"/>
                </a:lnTo>
                <a:lnTo>
                  <a:pt x="962" y="1922"/>
                </a:lnTo>
                <a:lnTo>
                  <a:pt x="961" y="1915"/>
                </a:lnTo>
                <a:lnTo>
                  <a:pt x="959" y="1906"/>
                </a:lnTo>
                <a:lnTo>
                  <a:pt x="959" y="1906"/>
                </a:lnTo>
                <a:close/>
                <a:moveTo>
                  <a:pt x="1113" y="2076"/>
                </a:moveTo>
                <a:lnTo>
                  <a:pt x="1113" y="2076"/>
                </a:lnTo>
                <a:lnTo>
                  <a:pt x="1112" y="2077"/>
                </a:lnTo>
                <a:lnTo>
                  <a:pt x="1109" y="2079"/>
                </a:lnTo>
                <a:lnTo>
                  <a:pt x="1103" y="2076"/>
                </a:lnTo>
                <a:lnTo>
                  <a:pt x="1094" y="2071"/>
                </a:lnTo>
                <a:lnTo>
                  <a:pt x="1087" y="2063"/>
                </a:lnTo>
                <a:lnTo>
                  <a:pt x="1069" y="2044"/>
                </a:lnTo>
                <a:lnTo>
                  <a:pt x="1054" y="2023"/>
                </a:lnTo>
                <a:lnTo>
                  <a:pt x="1054" y="2023"/>
                </a:lnTo>
                <a:lnTo>
                  <a:pt x="1043" y="2006"/>
                </a:lnTo>
                <a:lnTo>
                  <a:pt x="1034" y="1987"/>
                </a:lnTo>
                <a:lnTo>
                  <a:pt x="1025" y="1969"/>
                </a:lnTo>
                <a:lnTo>
                  <a:pt x="1018" y="1953"/>
                </a:lnTo>
                <a:lnTo>
                  <a:pt x="1018" y="1953"/>
                </a:lnTo>
                <a:lnTo>
                  <a:pt x="1005" y="1929"/>
                </a:lnTo>
                <a:lnTo>
                  <a:pt x="993" y="1903"/>
                </a:lnTo>
                <a:lnTo>
                  <a:pt x="984" y="1875"/>
                </a:lnTo>
                <a:lnTo>
                  <a:pt x="980" y="1861"/>
                </a:lnTo>
                <a:lnTo>
                  <a:pt x="978" y="1845"/>
                </a:lnTo>
                <a:lnTo>
                  <a:pt x="978" y="1845"/>
                </a:lnTo>
                <a:lnTo>
                  <a:pt x="971" y="1807"/>
                </a:lnTo>
                <a:lnTo>
                  <a:pt x="965" y="1766"/>
                </a:lnTo>
                <a:lnTo>
                  <a:pt x="965" y="1766"/>
                </a:lnTo>
                <a:lnTo>
                  <a:pt x="964" y="1760"/>
                </a:lnTo>
                <a:lnTo>
                  <a:pt x="962" y="1754"/>
                </a:lnTo>
                <a:lnTo>
                  <a:pt x="962" y="1741"/>
                </a:lnTo>
                <a:lnTo>
                  <a:pt x="962" y="1726"/>
                </a:lnTo>
                <a:lnTo>
                  <a:pt x="962" y="1713"/>
                </a:lnTo>
                <a:lnTo>
                  <a:pt x="962" y="1713"/>
                </a:lnTo>
                <a:lnTo>
                  <a:pt x="959" y="1700"/>
                </a:lnTo>
                <a:lnTo>
                  <a:pt x="958" y="1684"/>
                </a:lnTo>
                <a:lnTo>
                  <a:pt x="959" y="1667"/>
                </a:lnTo>
                <a:lnTo>
                  <a:pt x="962" y="1654"/>
                </a:lnTo>
                <a:lnTo>
                  <a:pt x="962" y="1629"/>
                </a:lnTo>
                <a:lnTo>
                  <a:pt x="962" y="1629"/>
                </a:lnTo>
                <a:lnTo>
                  <a:pt x="965" y="1638"/>
                </a:lnTo>
                <a:lnTo>
                  <a:pt x="967" y="1648"/>
                </a:lnTo>
                <a:lnTo>
                  <a:pt x="968" y="1670"/>
                </a:lnTo>
                <a:lnTo>
                  <a:pt x="968" y="1670"/>
                </a:lnTo>
                <a:lnTo>
                  <a:pt x="972" y="1700"/>
                </a:lnTo>
                <a:lnTo>
                  <a:pt x="978" y="1729"/>
                </a:lnTo>
                <a:lnTo>
                  <a:pt x="986" y="1757"/>
                </a:lnTo>
                <a:lnTo>
                  <a:pt x="993" y="1783"/>
                </a:lnTo>
                <a:lnTo>
                  <a:pt x="1011" y="1836"/>
                </a:lnTo>
                <a:lnTo>
                  <a:pt x="1030" y="1886"/>
                </a:lnTo>
                <a:lnTo>
                  <a:pt x="1030" y="1886"/>
                </a:lnTo>
                <a:lnTo>
                  <a:pt x="1043" y="1903"/>
                </a:lnTo>
                <a:lnTo>
                  <a:pt x="1049" y="1913"/>
                </a:lnTo>
                <a:lnTo>
                  <a:pt x="1049" y="1918"/>
                </a:lnTo>
                <a:lnTo>
                  <a:pt x="1049" y="1922"/>
                </a:lnTo>
                <a:lnTo>
                  <a:pt x="1049" y="1922"/>
                </a:lnTo>
                <a:lnTo>
                  <a:pt x="1054" y="1937"/>
                </a:lnTo>
                <a:lnTo>
                  <a:pt x="1060" y="1950"/>
                </a:lnTo>
                <a:lnTo>
                  <a:pt x="1076" y="1976"/>
                </a:lnTo>
                <a:lnTo>
                  <a:pt x="1093" y="2001"/>
                </a:lnTo>
                <a:lnTo>
                  <a:pt x="1107" y="2028"/>
                </a:lnTo>
                <a:lnTo>
                  <a:pt x="1107" y="2028"/>
                </a:lnTo>
                <a:lnTo>
                  <a:pt x="1110" y="2030"/>
                </a:lnTo>
                <a:lnTo>
                  <a:pt x="1113" y="2035"/>
                </a:lnTo>
                <a:lnTo>
                  <a:pt x="1113" y="2041"/>
                </a:lnTo>
                <a:lnTo>
                  <a:pt x="1113" y="2048"/>
                </a:lnTo>
                <a:lnTo>
                  <a:pt x="1113" y="2063"/>
                </a:lnTo>
                <a:lnTo>
                  <a:pt x="1113" y="2070"/>
                </a:lnTo>
                <a:lnTo>
                  <a:pt x="1113" y="2076"/>
                </a:lnTo>
                <a:lnTo>
                  <a:pt x="1113" y="2076"/>
                </a:lnTo>
                <a:close/>
                <a:moveTo>
                  <a:pt x="1138" y="1833"/>
                </a:moveTo>
                <a:lnTo>
                  <a:pt x="1138" y="1833"/>
                </a:lnTo>
                <a:lnTo>
                  <a:pt x="1135" y="1826"/>
                </a:lnTo>
                <a:lnTo>
                  <a:pt x="1132" y="1818"/>
                </a:lnTo>
                <a:lnTo>
                  <a:pt x="1131" y="1809"/>
                </a:lnTo>
                <a:lnTo>
                  <a:pt x="1129" y="1802"/>
                </a:lnTo>
                <a:lnTo>
                  <a:pt x="1129" y="1802"/>
                </a:lnTo>
                <a:lnTo>
                  <a:pt x="1132" y="1804"/>
                </a:lnTo>
                <a:lnTo>
                  <a:pt x="1135" y="1807"/>
                </a:lnTo>
                <a:lnTo>
                  <a:pt x="1136" y="1811"/>
                </a:lnTo>
                <a:lnTo>
                  <a:pt x="1138" y="1815"/>
                </a:lnTo>
                <a:lnTo>
                  <a:pt x="1139" y="1826"/>
                </a:lnTo>
                <a:lnTo>
                  <a:pt x="1138" y="1833"/>
                </a:lnTo>
                <a:lnTo>
                  <a:pt x="1138" y="1833"/>
                </a:lnTo>
                <a:close/>
                <a:moveTo>
                  <a:pt x="1202" y="2249"/>
                </a:moveTo>
                <a:lnTo>
                  <a:pt x="1202" y="2249"/>
                </a:lnTo>
                <a:close/>
                <a:moveTo>
                  <a:pt x="1157" y="2045"/>
                </a:moveTo>
                <a:lnTo>
                  <a:pt x="1157" y="2045"/>
                </a:lnTo>
                <a:lnTo>
                  <a:pt x="1183" y="2060"/>
                </a:lnTo>
                <a:lnTo>
                  <a:pt x="1197" y="2067"/>
                </a:lnTo>
                <a:lnTo>
                  <a:pt x="1208" y="2074"/>
                </a:lnTo>
                <a:lnTo>
                  <a:pt x="1218" y="2085"/>
                </a:lnTo>
                <a:lnTo>
                  <a:pt x="1229" y="2096"/>
                </a:lnTo>
                <a:lnTo>
                  <a:pt x="1235" y="2110"/>
                </a:lnTo>
                <a:lnTo>
                  <a:pt x="1239" y="2126"/>
                </a:lnTo>
                <a:lnTo>
                  <a:pt x="1239" y="2126"/>
                </a:lnTo>
                <a:lnTo>
                  <a:pt x="1210" y="2114"/>
                </a:lnTo>
                <a:lnTo>
                  <a:pt x="1195" y="2108"/>
                </a:lnTo>
                <a:lnTo>
                  <a:pt x="1182" y="2101"/>
                </a:lnTo>
                <a:lnTo>
                  <a:pt x="1172" y="2092"/>
                </a:lnTo>
                <a:lnTo>
                  <a:pt x="1167" y="2086"/>
                </a:lnTo>
                <a:lnTo>
                  <a:pt x="1163" y="2080"/>
                </a:lnTo>
                <a:lnTo>
                  <a:pt x="1160" y="2073"/>
                </a:lnTo>
                <a:lnTo>
                  <a:pt x="1157" y="2064"/>
                </a:lnTo>
                <a:lnTo>
                  <a:pt x="1157" y="2055"/>
                </a:lnTo>
                <a:lnTo>
                  <a:pt x="1157" y="2045"/>
                </a:lnTo>
                <a:lnTo>
                  <a:pt x="1157" y="2045"/>
                </a:lnTo>
                <a:close/>
                <a:moveTo>
                  <a:pt x="1301" y="2190"/>
                </a:moveTo>
                <a:lnTo>
                  <a:pt x="1301" y="2190"/>
                </a:lnTo>
                <a:lnTo>
                  <a:pt x="1298" y="2186"/>
                </a:lnTo>
                <a:lnTo>
                  <a:pt x="1296" y="2180"/>
                </a:lnTo>
                <a:lnTo>
                  <a:pt x="1293" y="2168"/>
                </a:lnTo>
                <a:lnTo>
                  <a:pt x="1290" y="2155"/>
                </a:lnTo>
                <a:lnTo>
                  <a:pt x="1289" y="2149"/>
                </a:lnTo>
                <a:lnTo>
                  <a:pt x="1286" y="2143"/>
                </a:lnTo>
                <a:lnTo>
                  <a:pt x="1286" y="2143"/>
                </a:lnTo>
                <a:lnTo>
                  <a:pt x="1289" y="2143"/>
                </a:lnTo>
                <a:lnTo>
                  <a:pt x="1292" y="2142"/>
                </a:lnTo>
                <a:lnTo>
                  <a:pt x="1299" y="2143"/>
                </a:lnTo>
                <a:lnTo>
                  <a:pt x="1306" y="2148"/>
                </a:lnTo>
                <a:lnTo>
                  <a:pt x="1314" y="2153"/>
                </a:lnTo>
                <a:lnTo>
                  <a:pt x="1328" y="2167"/>
                </a:lnTo>
                <a:lnTo>
                  <a:pt x="1342" y="2178"/>
                </a:lnTo>
                <a:lnTo>
                  <a:pt x="1342" y="2178"/>
                </a:lnTo>
                <a:lnTo>
                  <a:pt x="1334" y="2184"/>
                </a:lnTo>
                <a:lnTo>
                  <a:pt x="1325" y="2187"/>
                </a:lnTo>
                <a:lnTo>
                  <a:pt x="1314" y="2190"/>
                </a:lnTo>
                <a:lnTo>
                  <a:pt x="1301" y="2190"/>
                </a:lnTo>
                <a:lnTo>
                  <a:pt x="1301" y="2190"/>
                </a:lnTo>
                <a:close/>
                <a:moveTo>
                  <a:pt x="1451" y="2140"/>
                </a:moveTo>
                <a:lnTo>
                  <a:pt x="1451" y="2140"/>
                </a:lnTo>
                <a:lnTo>
                  <a:pt x="1445" y="2140"/>
                </a:lnTo>
                <a:lnTo>
                  <a:pt x="1440" y="2142"/>
                </a:lnTo>
                <a:lnTo>
                  <a:pt x="1437" y="2140"/>
                </a:lnTo>
                <a:lnTo>
                  <a:pt x="1434" y="2140"/>
                </a:lnTo>
                <a:lnTo>
                  <a:pt x="1434" y="2137"/>
                </a:lnTo>
                <a:lnTo>
                  <a:pt x="1434" y="2134"/>
                </a:lnTo>
                <a:lnTo>
                  <a:pt x="1434" y="2134"/>
                </a:lnTo>
                <a:lnTo>
                  <a:pt x="1441" y="2136"/>
                </a:lnTo>
                <a:lnTo>
                  <a:pt x="1447" y="2137"/>
                </a:lnTo>
                <a:lnTo>
                  <a:pt x="1448" y="2137"/>
                </a:lnTo>
                <a:lnTo>
                  <a:pt x="1450" y="2136"/>
                </a:lnTo>
                <a:lnTo>
                  <a:pt x="1451" y="2133"/>
                </a:lnTo>
                <a:lnTo>
                  <a:pt x="1451" y="2129"/>
                </a:lnTo>
                <a:lnTo>
                  <a:pt x="1451" y="2129"/>
                </a:lnTo>
                <a:lnTo>
                  <a:pt x="1454" y="2130"/>
                </a:lnTo>
                <a:lnTo>
                  <a:pt x="1456" y="2130"/>
                </a:lnTo>
                <a:lnTo>
                  <a:pt x="1454" y="2133"/>
                </a:lnTo>
                <a:lnTo>
                  <a:pt x="1453" y="2137"/>
                </a:lnTo>
                <a:lnTo>
                  <a:pt x="1451" y="2139"/>
                </a:lnTo>
                <a:lnTo>
                  <a:pt x="1451" y="2140"/>
                </a:lnTo>
                <a:lnTo>
                  <a:pt x="1451" y="2140"/>
                </a:lnTo>
                <a:close/>
                <a:moveTo>
                  <a:pt x="1459" y="2101"/>
                </a:moveTo>
                <a:lnTo>
                  <a:pt x="1459" y="2101"/>
                </a:lnTo>
                <a:lnTo>
                  <a:pt x="1445" y="2101"/>
                </a:lnTo>
                <a:lnTo>
                  <a:pt x="1434" y="2101"/>
                </a:lnTo>
                <a:lnTo>
                  <a:pt x="1421" y="2101"/>
                </a:lnTo>
                <a:lnTo>
                  <a:pt x="1416" y="2099"/>
                </a:lnTo>
                <a:lnTo>
                  <a:pt x="1412" y="2098"/>
                </a:lnTo>
                <a:lnTo>
                  <a:pt x="1412" y="2098"/>
                </a:lnTo>
                <a:lnTo>
                  <a:pt x="1397" y="2096"/>
                </a:lnTo>
                <a:lnTo>
                  <a:pt x="1383" y="2093"/>
                </a:lnTo>
                <a:lnTo>
                  <a:pt x="1356" y="2086"/>
                </a:lnTo>
                <a:lnTo>
                  <a:pt x="1333" y="2076"/>
                </a:lnTo>
                <a:lnTo>
                  <a:pt x="1311" y="2064"/>
                </a:lnTo>
                <a:lnTo>
                  <a:pt x="1311" y="2064"/>
                </a:lnTo>
                <a:lnTo>
                  <a:pt x="1298" y="2057"/>
                </a:lnTo>
                <a:lnTo>
                  <a:pt x="1286" y="2048"/>
                </a:lnTo>
                <a:lnTo>
                  <a:pt x="1286" y="2048"/>
                </a:lnTo>
                <a:lnTo>
                  <a:pt x="1277" y="2044"/>
                </a:lnTo>
                <a:lnTo>
                  <a:pt x="1270" y="2038"/>
                </a:lnTo>
                <a:lnTo>
                  <a:pt x="1262" y="2030"/>
                </a:lnTo>
                <a:lnTo>
                  <a:pt x="1257" y="2023"/>
                </a:lnTo>
                <a:lnTo>
                  <a:pt x="1252" y="2014"/>
                </a:lnTo>
                <a:lnTo>
                  <a:pt x="1248" y="2006"/>
                </a:lnTo>
                <a:lnTo>
                  <a:pt x="1245" y="1995"/>
                </a:lnTo>
                <a:lnTo>
                  <a:pt x="1242" y="1984"/>
                </a:lnTo>
                <a:lnTo>
                  <a:pt x="1242" y="1984"/>
                </a:lnTo>
                <a:lnTo>
                  <a:pt x="1239" y="1968"/>
                </a:lnTo>
                <a:lnTo>
                  <a:pt x="1238" y="1950"/>
                </a:lnTo>
                <a:lnTo>
                  <a:pt x="1235" y="1931"/>
                </a:lnTo>
                <a:lnTo>
                  <a:pt x="1230" y="1913"/>
                </a:lnTo>
                <a:lnTo>
                  <a:pt x="1230" y="1913"/>
                </a:lnTo>
                <a:lnTo>
                  <a:pt x="1226" y="1908"/>
                </a:lnTo>
                <a:lnTo>
                  <a:pt x="1223" y="1899"/>
                </a:lnTo>
                <a:lnTo>
                  <a:pt x="1221" y="1890"/>
                </a:lnTo>
                <a:lnTo>
                  <a:pt x="1221" y="1880"/>
                </a:lnTo>
                <a:lnTo>
                  <a:pt x="1221" y="1880"/>
                </a:lnTo>
                <a:lnTo>
                  <a:pt x="1218" y="1874"/>
                </a:lnTo>
                <a:lnTo>
                  <a:pt x="1217" y="1867"/>
                </a:lnTo>
                <a:lnTo>
                  <a:pt x="1218" y="1852"/>
                </a:lnTo>
                <a:lnTo>
                  <a:pt x="1224" y="1852"/>
                </a:lnTo>
                <a:lnTo>
                  <a:pt x="1224" y="1852"/>
                </a:lnTo>
                <a:lnTo>
                  <a:pt x="1233" y="1849"/>
                </a:lnTo>
                <a:lnTo>
                  <a:pt x="1243" y="1847"/>
                </a:lnTo>
                <a:lnTo>
                  <a:pt x="1267" y="1849"/>
                </a:lnTo>
                <a:lnTo>
                  <a:pt x="1267" y="1849"/>
                </a:lnTo>
                <a:lnTo>
                  <a:pt x="1280" y="1881"/>
                </a:lnTo>
                <a:lnTo>
                  <a:pt x="1287" y="1896"/>
                </a:lnTo>
                <a:lnTo>
                  <a:pt x="1295" y="1912"/>
                </a:lnTo>
                <a:lnTo>
                  <a:pt x="1303" y="1925"/>
                </a:lnTo>
                <a:lnTo>
                  <a:pt x="1314" y="1938"/>
                </a:lnTo>
                <a:lnTo>
                  <a:pt x="1324" y="1951"/>
                </a:lnTo>
                <a:lnTo>
                  <a:pt x="1336" y="1962"/>
                </a:lnTo>
                <a:lnTo>
                  <a:pt x="1336" y="1962"/>
                </a:lnTo>
                <a:lnTo>
                  <a:pt x="1352" y="1978"/>
                </a:lnTo>
                <a:lnTo>
                  <a:pt x="1366" y="1995"/>
                </a:lnTo>
                <a:lnTo>
                  <a:pt x="1383" y="2011"/>
                </a:lnTo>
                <a:lnTo>
                  <a:pt x="1400" y="2028"/>
                </a:lnTo>
                <a:lnTo>
                  <a:pt x="1400" y="2028"/>
                </a:lnTo>
                <a:lnTo>
                  <a:pt x="1412" y="2038"/>
                </a:lnTo>
                <a:lnTo>
                  <a:pt x="1425" y="2047"/>
                </a:lnTo>
                <a:lnTo>
                  <a:pt x="1451" y="2067"/>
                </a:lnTo>
                <a:lnTo>
                  <a:pt x="1451" y="2067"/>
                </a:lnTo>
                <a:lnTo>
                  <a:pt x="1451" y="2080"/>
                </a:lnTo>
                <a:lnTo>
                  <a:pt x="1453" y="2088"/>
                </a:lnTo>
                <a:lnTo>
                  <a:pt x="1456" y="2092"/>
                </a:lnTo>
                <a:lnTo>
                  <a:pt x="1456" y="2092"/>
                </a:lnTo>
                <a:lnTo>
                  <a:pt x="1457" y="2092"/>
                </a:lnTo>
                <a:lnTo>
                  <a:pt x="1459" y="2095"/>
                </a:lnTo>
                <a:lnTo>
                  <a:pt x="1459" y="2101"/>
                </a:lnTo>
                <a:lnTo>
                  <a:pt x="1459" y="210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889375" y="5049838"/>
            <a:ext cx="1655763" cy="1404937"/>
          </a:xfrm>
          <a:custGeom>
            <a:avLst/>
            <a:gdLst/>
            <a:ahLst/>
            <a:cxnLst>
              <a:cxn ang="0">
                <a:pos x="1405" y="1330"/>
              </a:cxn>
              <a:cxn ang="0">
                <a:pos x="1277" y="1253"/>
              </a:cxn>
              <a:cxn ang="0">
                <a:pos x="1247" y="1215"/>
              </a:cxn>
              <a:cxn ang="0">
                <a:pos x="1221" y="1189"/>
              </a:cxn>
              <a:cxn ang="0">
                <a:pos x="1192" y="1126"/>
              </a:cxn>
              <a:cxn ang="0">
                <a:pos x="1173" y="1036"/>
              </a:cxn>
              <a:cxn ang="0">
                <a:pos x="1201" y="865"/>
              </a:cxn>
              <a:cxn ang="0">
                <a:pos x="1230" y="762"/>
              </a:cxn>
              <a:cxn ang="0">
                <a:pos x="1239" y="767"/>
              </a:cxn>
              <a:cxn ang="0">
                <a:pos x="1269" y="776"/>
              </a:cxn>
              <a:cxn ang="0">
                <a:pos x="1301" y="764"/>
              </a:cxn>
              <a:cxn ang="0">
                <a:pos x="1310" y="743"/>
              </a:cxn>
              <a:cxn ang="0">
                <a:pos x="1326" y="700"/>
              </a:cxn>
              <a:cxn ang="0">
                <a:pos x="1342" y="554"/>
              </a:cxn>
              <a:cxn ang="0">
                <a:pos x="1347" y="532"/>
              </a:cxn>
              <a:cxn ang="0">
                <a:pos x="1342" y="507"/>
              </a:cxn>
              <a:cxn ang="0">
                <a:pos x="1334" y="481"/>
              </a:cxn>
              <a:cxn ang="0">
                <a:pos x="1293" y="466"/>
              </a:cxn>
              <a:cxn ang="0">
                <a:pos x="1269" y="457"/>
              </a:cxn>
              <a:cxn ang="0">
                <a:pos x="1274" y="375"/>
              </a:cxn>
              <a:cxn ang="0">
                <a:pos x="1269" y="334"/>
              </a:cxn>
              <a:cxn ang="0">
                <a:pos x="1249" y="225"/>
              </a:cxn>
              <a:cxn ang="0">
                <a:pos x="1197" y="147"/>
              </a:cxn>
              <a:cxn ang="0">
                <a:pos x="1118" y="75"/>
              </a:cxn>
              <a:cxn ang="0">
                <a:pos x="1047" y="31"/>
              </a:cxn>
              <a:cxn ang="0">
                <a:pos x="882" y="0"/>
              </a:cxn>
              <a:cxn ang="0">
                <a:pos x="788" y="17"/>
              </a:cxn>
              <a:cxn ang="0">
                <a:pos x="734" y="47"/>
              </a:cxn>
              <a:cxn ang="0">
                <a:pos x="621" y="131"/>
              </a:cxn>
              <a:cxn ang="0">
                <a:pos x="567" y="225"/>
              </a:cxn>
              <a:cxn ang="0">
                <a:pos x="552" y="309"/>
              </a:cxn>
              <a:cxn ang="0">
                <a:pos x="545" y="382"/>
              </a:cxn>
              <a:cxn ang="0">
                <a:pos x="553" y="459"/>
              </a:cxn>
              <a:cxn ang="0">
                <a:pos x="552" y="466"/>
              </a:cxn>
              <a:cxn ang="0">
                <a:pos x="524" y="446"/>
              </a:cxn>
              <a:cxn ang="0">
                <a:pos x="503" y="448"/>
              </a:cxn>
              <a:cxn ang="0">
                <a:pos x="482" y="482"/>
              </a:cxn>
              <a:cxn ang="0">
                <a:pos x="485" y="586"/>
              </a:cxn>
              <a:cxn ang="0">
                <a:pos x="485" y="664"/>
              </a:cxn>
              <a:cxn ang="0">
                <a:pos x="501" y="725"/>
              </a:cxn>
              <a:cxn ang="0">
                <a:pos x="522" y="746"/>
              </a:cxn>
              <a:cxn ang="0">
                <a:pos x="536" y="751"/>
              </a:cxn>
              <a:cxn ang="0">
                <a:pos x="559" y="743"/>
              </a:cxn>
              <a:cxn ang="0">
                <a:pos x="575" y="783"/>
              </a:cxn>
              <a:cxn ang="0">
                <a:pos x="610" y="887"/>
              </a:cxn>
              <a:cxn ang="0">
                <a:pos x="614" y="935"/>
              </a:cxn>
              <a:cxn ang="0">
                <a:pos x="613" y="1007"/>
              </a:cxn>
              <a:cxn ang="0">
                <a:pos x="615" y="1057"/>
              </a:cxn>
              <a:cxn ang="0">
                <a:pos x="614" y="1112"/>
              </a:cxn>
              <a:cxn ang="0">
                <a:pos x="550" y="1201"/>
              </a:cxn>
              <a:cxn ang="0">
                <a:pos x="521" y="1220"/>
              </a:cxn>
              <a:cxn ang="0">
                <a:pos x="483" y="1237"/>
              </a:cxn>
              <a:cxn ang="0">
                <a:pos x="434" y="1295"/>
              </a:cxn>
              <a:cxn ang="0">
                <a:pos x="362" y="1322"/>
              </a:cxn>
              <a:cxn ang="0">
                <a:pos x="158" y="1401"/>
              </a:cxn>
              <a:cxn ang="0">
                <a:pos x="0" y="1456"/>
              </a:cxn>
              <a:cxn ang="0">
                <a:pos x="1619" y="1418"/>
              </a:cxn>
            </a:cxnLst>
            <a:rect l="0" t="0" r="r" b="b"/>
            <a:pathLst>
              <a:path w="1717" h="1456">
                <a:moveTo>
                  <a:pt x="1619" y="1418"/>
                </a:moveTo>
                <a:lnTo>
                  <a:pt x="1619" y="1418"/>
                </a:lnTo>
                <a:lnTo>
                  <a:pt x="1583" y="1404"/>
                </a:lnTo>
                <a:lnTo>
                  <a:pt x="1547" y="1390"/>
                </a:lnTo>
                <a:lnTo>
                  <a:pt x="1476" y="1361"/>
                </a:lnTo>
                <a:lnTo>
                  <a:pt x="1405" y="1330"/>
                </a:lnTo>
                <a:lnTo>
                  <a:pt x="1334" y="1301"/>
                </a:lnTo>
                <a:lnTo>
                  <a:pt x="1334" y="1301"/>
                </a:lnTo>
                <a:lnTo>
                  <a:pt x="1319" y="1290"/>
                </a:lnTo>
                <a:lnTo>
                  <a:pt x="1305" y="1278"/>
                </a:lnTo>
                <a:lnTo>
                  <a:pt x="1277" y="1253"/>
                </a:lnTo>
                <a:lnTo>
                  <a:pt x="1277" y="1253"/>
                </a:lnTo>
                <a:lnTo>
                  <a:pt x="1272" y="1243"/>
                </a:lnTo>
                <a:lnTo>
                  <a:pt x="1265" y="1235"/>
                </a:lnTo>
                <a:lnTo>
                  <a:pt x="1258" y="1227"/>
                </a:lnTo>
                <a:lnTo>
                  <a:pt x="1249" y="1221"/>
                </a:lnTo>
                <a:lnTo>
                  <a:pt x="1249" y="1221"/>
                </a:lnTo>
                <a:lnTo>
                  <a:pt x="1247" y="1215"/>
                </a:lnTo>
                <a:lnTo>
                  <a:pt x="1244" y="1211"/>
                </a:lnTo>
                <a:lnTo>
                  <a:pt x="1241" y="1206"/>
                </a:lnTo>
                <a:lnTo>
                  <a:pt x="1237" y="1203"/>
                </a:lnTo>
                <a:lnTo>
                  <a:pt x="1229" y="1196"/>
                </a:lnTo>
                <a:lnTo>
                  <a:pt x="1221" y="1189"/>
                </a:lnTo>
                <a:lnTo>
                  <a:pt x="1221" y="1189"/>
                </a:lnTo>
                <a:lnTo>
                  <a:pt x="1217" y="1180"/>
                </a:lnTo>
                <a:lnTo>
                  <a:pt x="1213" y="1171"/>
                </a:lnTo>
                <a:lnTo>
                  <a:pt x="1206" y="1152"/>
                </a:lnTo>
                <a:lnTo>
                  <a:pt x="1202" y="1142"/>
                </a:lnTo>
                <a:lnTo>
                  <a:pt x="1197" y="1134"/>
                </a:lnTo>
                <a:lnTo>
                  <a:pt x="1192" y="1126"/>
                </a:lnTo>
                <a:lnTo>
                  <a:pt x="1185" y="1120"/>
                </a:lnTo>
                <a:lnTo>
                  <a:pt x="1185" y="1120"/>
                </a:lnTo>
                <a:lnTo>
                  <a:pt x="1177" y="1104"/>
                </a:lnTo>
                <a:lnTo>
                  <a:pt x="1174" y="1095"/>
                </a:lnTo>
                <a:lnTo>
                  <a:pt x="1173" y="1084"/>
                </a:lnTo>
                <a:lnTo>
                  <a:pt x="1173" y="1036"/>
                </a:lnTo>
                <a:lnTo>
                  <a:pt x="1173" y="1036"/>
                </a:lnTo>
                <a:lnTo>
                  <a:pt x="1176" y="999"/>
                </a:lnTo>
                <a:lnTo>
                  <a:pt x="1180" y="964"/>
                </a:lnTo>
                <a:lnTo>
                  <a:pt x="1186" y="929"/>
                </a:lnTo>
                <a:lnTo>
                  <a:pt x="1193" y="897"/>
                </a:lnTo>
                <a:lnTo>
                  <a:pt x="1201" y="865"/>
                </a:lnTo>
                <a:lnTo>
                  <a:pt x="1209" y="834"/>
                </a:lnTo>
                <a:lnTo>
                  <a:pt x="1225" y="771"/>
                </a:lnTo>
                <a:lnTo>
                  <a:pt x="1225" y="771"/>
                </a:lnTo>
                <a:lnTo>
                  <a:pt x="1227" y="770"/>
                </a:lnTo>
                <a:lnTo>
                  <a:pt x="1229" y="767"/>
                </a:lnTo>
                <a:lnTo>
                  <a:pt x="1230" y="762"/>
                </a:lnTo>
                <a:lnTo>
                  <a:pt x="1231" y="760"/>
                </a:lnTo>
                <a:lnTo>
                  <a:pt x="1232" y="759"/>
                </a:lnTo>
                <a:lnTo>
                  <a:pt x="1234" y="760"/>
                </a:lnTo>
                <a:lnTo>
                  <a:pt x="1237" y="763"/>
                </a:lnTo>
                <a:lnTo>
                  <a:pt x="1237" y="763"/>
                </a:lnTo>
                <a:lnTo>
                  <a:pt x="1239" y="767"/>
                </a:lnTo>
                <a:lnTo>
                  <a:pt x="1243" y="770"/>
                </a:lnTo>
                <a:lnTo>
                  <a:pt x="1247" y="773"/>
                </a:lnTo>
                <a:lnTo>
                  <a:pt x="1252" y="775"/>
                </a:lnTo>
                <a:lnTo>
                  <a:pt x="1257" y="776"/>
                </a:lnTo>
                <a:lnTo>
                  <a:pt x="1263" y="776"/>
                </a:lnTo>
                <a:lnTo>
                  <a:pt x="1269" y="776"/>
                </a:lnTo>
                <a:lnTo>
                  <a:pt x="1275" y="775"/>
                </a:lnTo>
                <a:lnTo>
                  <a:pt x="1281" y="774"/>
                </a:lnTo>
                <a:lnTo>
                  <a:pt x="1287" y="772"/>
                </a:lnTo>
                <a:lnTo>
                  <a:pt x="1293" y="770"/>
                </a:lnTo>
                <a:lnTo>
                  <a:pt x="1297" y="767"/>
                </a:lnTo>
                <a:lnTo>
                  <a:pt x="1301" y="764"/>
                </a:lnTo>
                <a:lnTo>
                  <a:pt x="1304" y="760"/>
                </a:lnTo>
                <a:lnTo>
                  <a:pt x="1306" y="756"/>
                </a:lnTo>
                <a:lnTo>
                  <a:pt x="1306" y="751"/>
                </a:lnTo>
                <a:lnTo>
                  <a:pt x="1306" y="751"/>
                </a:lnTo>
                <a:lnTo>
                  <a:pt x="1309" y="746"/>
                </a:lnTo>
                <a:lnTo>
                  <a:pt x="1310" y="743"/>
                </a:lnTo>
                <a:lnTo>
                  <a:pt x="1310" y="739"/>
                </a:lnTo>
                <a:lnTo>
                  <a:pt x="1310" y="739"/>
                </a:lnTo>
                <a:lnTo>
                  <a:pt x="1315" y="730"/>
                </a:lnTo>
                <a:lnTo>
                  <a:pt x="1319" y="720"/>
                </a:lnTo>
                <a:lnTo>
                  <a:pt x="1323" y="710"/>
                </a:lnTo>
                <a:lnTo>
                  <a:pt x="1326" y="700"/>
                </a:lnTo>
                <a:lnTo>
                  <a:pt x="1330" y="677"/>
                </a:lnTo>
                <a:lnTo>
                  <a:pt x="1334" y="654"/>
                </a:lnTo>
                <a:lnTo>
                  <a:pt x="1336" y="629"/>
                </a:lnTo>
                <a:lnTo>
                  <a:pt x="1338" y="604"/>
                </a:lnTo>
                <a:lnTo>
                  <a:pt x="1340" y="579"/>
                </a:lnTo>
                <a:lnTo>
                  <a:pt x="1342" y="554"/>
                </a:lnTo>
                <a:lnTo>
                  <a:pt x="1342" y="554"/>
                </a:lnTo>
                <a:lnTo>
                  <a:pt x="1344" y="552"/>
                </a:lnTo>
                <a:lnTo>
                  <a:pt x="1346" y="549"/>
                </a:lnTo>
                <a:lnTo>
                  <a:pt x="1347" y="544"/>
                </a:lnTo>
                <a:lnTo>
                  <a:pt x="1347" y="538"/>
                </a:lnTo>
                <a:lnTo>
                  <a:pt x="1347" y="532"/>
                </a:lnTo>
                <a:lnTo>
                  <a:pt x="1346" y="527"/>
                </a:lnTo>
                <a:lnTo>
                  <a:pt x="1344" y="524"/>
                </a:lnTo>
                <a:lnTo>
                  <a:pt x="1342" y="522"/>
                </a:lnTo>
                <a:lnTo>
                  <a:pt x="1342" y="522"/>
                </a:lnTo>
                <a:lnTo>
                  <a:pt x="1342" y="514"/>
                </a:lnTo>
                <a:lnTo>
                  <a:pt x="1342" y="507"/>
                </a:lnTo>
                <a:lnTo>
                  <a:pt x="1341" y="501"/>
                </a:lnTo>
                <a:lnTo>
                  <a:pt x="1338" y="497"/>
                </a:lnTo>
                <a:lnTo>
                  <a:pt x="1338" y="497"/>
                </a:lnTo>
                <a:lnTo>
                  <a:pt x="1337" y="491"/>
                </a:lnTo>
                <a:lnTo>
                  <a:pt x="1336" y="486"/>
                </a:lnTo>
                <a:lnTo>
                  <a:pt x="1334" y="481"/>
                </a:lnTo>
                <a:lnTo>
                  <a:pt x="1331" y="478"/>
                </a:lnTo>
                <a:lnTo>
                  <a:pt x="1328" y="475"/>
                </a:lnTo>
                <a:lnTo>
                  <a:pt x="1324" y="472"/>
                </a:lnTo>
                <a:lnTo>
                  <a:pt x="1314" y="469"/>
                </a:lnTo>
                <a:lnTo>
                  <a:pt x="1304" y="467"/>
                </a:lnTo>
                <a:lnTo>
                  <a:pt x="1293" y="466"/>
                </a:lnTo>
                <a:lnTo>
                  <a:pt x="1273" y="465"/>
                </a:lnTo>
                <a:lnTo>
                  <a:pt x="1273" y="465"/>
                </a:lnTo>
                <a:lnTo>
                  <a:pt x="1273" y="462"/>
                </a:lnTo>
                <a:lnTo>
                  <a:pt x="1272" y="460"/>
                </a:lnTo>
                <a:lnTo>
                  <a:pt x="1271" y="458"/>
                </a:lnTo>
                <a:lnTo>
                  <a:pt x="1269" y="457"/>
                </a:lnTo>
                <a:lnTo>
                  <a:pt x="1269" y="401"/>
                </a:lnTo>
                <a:lnTo>
                  <a:pt x="1269" y="401"/>
                </a:lnTo>
                <a:lnTo>
                  <a:pt x="1271" y="397"/>
                </a:lnTo>
                <a:lnTo>
                  <a:pt x="1273" y="391"/>
                </a:lnTo>
                <a:lnTo>
                  <a:pt x="1274" y="383"/>
                </a:lnTo>
                <a:lnTo>
                  <a:pt x="1274" y="375"/>
                </a:lnTo>
                <a:lnTo>
                  <a:pt x="1274" y="367"/>
                </a:lnTo>
                <a:lnTo>
                  <a:pt x="1273" y="359"/>
                </a:lnTo>
                <a:lnTo>
                  <a:pt x="1271" y="353"/>
                </a:lnTo>
                <a:lnTo>
                  <a:pt x="1269" y="349"/>
                </a:lnTo>
                <a:lnTo>
                  <a:pt x="1269" y="349"/>
                </a:lnTo>
                <a:lnTo>
                  <a:pt x="1269" y="334"/>
                </a:lnTo>
                <a:lnTo>
                  <a:pt x="1269" y="320"/>
                </a:lnTo>
                <a:lnTo>
                  <a:pt x="1268" y="306"/>
                </a:lnTo>
                <a:lnTo>
                  <a:pt x="1267" y="293"/>
                </a:lnTo>
                <a:lnTo>
                  <a:pt x="1263" y="269"/>
                </a:lnTo>
                <a:lnTo>
                  <a:pt x="1257" y="246"/>
                </a:lnTo>
                <a:lnTo>
                  <a:pt x="1249" y="225"/>
                </a:lnTo>
                <a:lnTo>
                  <a:pt x="1240" y="206"/>
                </a:lnTo>
                <a:lnTo>
                  <a:pt x="1229" y="189"/>
                </a:lnTo>
                <a:lnTo>
                  <a:pt x="1217" y="172"/>
                </a:lnTo>
                <a:lnTo>
                  <a:pt x="1217" y="172"/>
                </a:lnTo>
                <a:lnTo>
                  <a:pt x="1208" y="159"/>
                </a:lnTo>
                <a:lnTo>
                  <a:pt x="1197" y="147"/>
                </a:lnTo>
                <a:lnTo>
                  <a:pt x="1186" y="135"/>
                </a:lnTo>
                <a:lnTo>
                  <a:pt x="1175" y="124"/>
                </a:lnTo>
                <a:lnTo>
                  <a:pt x="1150" y="103"/>
                </a:lnTo>
                <a:lnTo>
                  <a:pt x="1125" y="83"/>
                </a:lnTo>
                <a:lnTo>
                  <a:pt x="1125" y="83"/>
                </a:lnTo>
                <a:lnTo>
                  <a:pt x="1118" y="75"/>
                </a:lnTo>
                <a:lnTo>
                  <a:pt x="1109" y="68"/>
                </a:lnTo>
                <a:lnTo>
                  <a:pt x="1101" y="61"/>
                </a:lnTo>
                <a:lnTo>
                  <a:pt x="1091" y="55"/>
                </a:lnTo>
                <a:lnTo>
                  <a:pt x="1081" y="48"/>
                </a:lnTo>
                <a:lnTo>
                  <a:pt x="1070" y="42"/>
                </a:lnTo>
                <a:lnTo>
                  <a:pt x="1047" y="31"/>
                </a:lnTo>
                <a:lnTo>
                  <a:pt x="1022" y="22"/>
                </a:lnTo>
                <a:lnTo>
                  <a:pt x="996" y="14"/>
                </a:lnTo>
                <a:lnTo>
                  <a:pt x="968" y="8"/>
                </a:lnTo>
                <a:lnTo>
                  <a:pt x="939" y="3"/>
                </a:lnTo>
                <a:lnTo>
                  <a:pt x="910" y="1"/>
                </a:lnTo>
                <a:lnTo>
                  <a:pt x="882" y="0"/>
                </a:lnTo>
                <a:lnTo>
                  <a:pt x="854" y="2"/>
                </a:lnTo>
                <a:lnTo>
                  <a:pt x="840" y="4"/>
                </a:lnTo>
                <a:lnTo>
                  <a:pt x="827" y="6"/>
                </a:lnTo>
                <a:lnTo>
                  <a:pt x="813" y="9"/>
                </a:lnTo>
                <a:lnTo>
                  <a:pt x="801" y="12"/>
                </a:lnTo>
                <a:lnTo>
                  <a:pt x="788" y="17"/>
                </a:lnTo>
                <a:lnTo>
                  <a:pt x="777" y="21"/>
                </a:lnTo>
                <a:lnTo>
                  <a:pt x="764" y="27"/>
                </a:lnTo>
                <a:lnTo>
                  <a:pt x="754" y="33"/>
                </a:lnTo>
                <a:lnTo>
                  <a:pt x="743" y="40"/>
                </a:lnTo>
                <a:lnTo>
                  <a:pt x="734" y="47"/>
                </a:lnTo>
                <a:lnTo>
                  <a:pt x="734" y="47"/>
                </a:lnTo>
                <a:lnTo>
                  <a:pt x="705" y="67"/>
                </a:lnTo>
                <a:lnTo>
                  <a:pt x="676" y="87"/>
                </a:lnTo>
                <a:lnTo>
                  <a:pt x="661" y="97"/>
                </a:lnTo>
                <a:lnTo>
                  <a:pt x="647" y="108"/>
                </a:lnTo>
                <a:lnTo>
                  <a:pt x="634" y="120"/>
                </a:lnTo>
                <a:lnTo>
                  <a:pt x="621" y="131"/>
                </a:lnTo>
                <a:lnTo>
                  <a:pt x="610" y="144"/>
                </a:lnTo>
                <a:lnTo>
                  <a:pt x="598" y="158"/>
                </a:lnTo>
                <a:lnTo>
                  <a:pt x="588" y="172"/>
                </a:lnTo>
                <a:lnTo>
                  <a:pt x="579" y="188"/>
                </a:lnTo>
                <a:lnTo>
                  <a:pt x="572" y="206"/>
                </a:lnTo>
                <a:lnTo>
                  <a:pt x="567" y="225"/>
                </a:lnTo>
                <a:lnTo>
                  <a:pt x="563" y="246"/>
                </a:lnTo>
                <a:lnTo>
                  <a:pt x="561" y="268"/>
                </a:lnTo>
                <a:lnTo>
                  <a:pt x="561" y="272"/>
                </a:lnTo>
                <a:lnTo>
                  <a:pt x="561" y="272"/>
                </a:lnTo>
                <a:lnTo>
                  <a:pt x="556" y="290"/>
                </a:lnTo>
                <a:lnTo>
                  <a:pt x="552" y="309"/>
                </a:lnTo>
                <a:lnTo>
                  <a:pt x="550" y="331"/>
                </a:lnTo>
                <a:lnTo>
                  <a:pt x="549" y="353"/>
                </a:lnTo>
                <a:lnTo>
                  <a:pt x="549" y="361"/>
                </a:lnTo>
                <a:lnTo>
                  <a:pt x="549" y="361"/>
                </a:lnTo>
                <a:lnTo>
                  <a:pt x="546" y="371"/>
                </a:lnTo>
                <a:lnTo>
                  <a:pt x="545" y="382"/>
                </a:lnTo>
                <a:lnTo>
                  <a:pt x="545" y="394"/>
                </a:lnTo>
                <a:lnTo>
                  <a:pt x="545" y="406"/>
                </a:lnTo>
                <a:lnTo>
                  <a:pt x="549" y="429"/>
                </a:lnTo>
                <a:lnTo>
                  <a:pt x="553" y="449"/>
                </a:lnTo>
                <a:lnTo>
                  <a:pt x="553" y="449"/>
                </a:lnTo>
                <a:lnTo>
                  <a:pt x="553" y="459"/>
                </a:lnTo>
                <a:lnTo>
                  <a:pt x="554" y="463"/>
                </a:lnTo>
                <a:lnTo>
                  <a:pt x="555" y="464"/>
                </a:lnTo>
                <a:lnTo>
                  <a:pt x="557" y="465"/>
                </a:lnTo>
                <a:lnTo>
                  <a:pt x="557" y="465"/>
                </a:lnTo>
                <a:lnTo>
                  <a:pt x="554" y="466"/>
                </a:lnTo>
                <a:lnTo>
                  <a:pt x="552" y="466"/>
                </a:lnTo>
                <a:lnTo>
                  <a:pt x="549" y="465"/>
                </a:lnTo>
                <a:lnTo>
                  <a:pt x="546" y="464"/>
                </a:lnTo>
                <a:lnTo>
                  <a:pt x="541" y="460"/>
                </a:lnTo>
                <a:lnTo>
                  <a:pt x="536" y="455"/>
                </a:lnTo>
                <a:lnTo>
                  <a:pt x="531" y="450"/>
                </a:lnTo>
                <a:lnTo>
                  <a:pt x="524" y="446"/>
                </a:lnTo>
                <a:lnTo>
                  <a:pt x="521" y="445"/>
                </a:lnTo>
                <a:lnTo>
                  <a:pt x="517" y="444"/>
                </a:lnTo>
                <a:lnTo>
                  <a:pt x="513" y="444"/>
                </a:lnTo>
                <a:lnTo>
                  <a:pt x="509" y="445"/>
                </a:lnTo>
                <a:lnTo>
                  <a:pt x="509" y="445"/>
                </a:lnTo>
                <a:lnTo>
                  <a:pt x="503" y="448"/>
                </a:lnTo>
                <a:lnTo>
                  <a:pt x="498" y="451"/>
                </a:lnTo>
                <a:lnTo>
                  <a:pt x="493" y="456"/>
                </a:lnTo>
                <a:lnTo>
                  <a:pt x="489" y="461"/>
                </a:lnTo>
                <a:lnTo>
                  <a:pt x="486" y="467"/>
                </a:lnTo>
                <a:lnTo>
                  <a:pt x="484" y="474"/>
                </a:lnTo>
                <a:lnTo>
                  <a:pt x="482" y="482"/>
                </a:lnTo>
                <a:lnTo>
                  <a:pt x="480" y="490"/>
                </a:lnTo>
                <a:lnTo>
                  <a:pt x="479" y="507"/>
                </a:lnTo>
                <a:lnTo>
                  <a:pt x="480" y="526"/>
                </a:lnTo>
                <a:lnTo>
                  <a:pt x="482" y="544"/>
                </a:lnTo>
                <a:lnTo>
                  <a:pt x="485" y="562"/>
                </a:lnTo>
                <a:lnTo>
                  <a:pt x="485" y="586"/>
                </a:lnTo>
                <a:lnTo>
                  <a:pt x="485" y="586"/>
                </a:lnTo>
                <a:lnTo>
                  <a:pt x="486" y="598"/>
                </a:lnTo>
                <a:lnTo>
                  <a:pt x="485" y="612"/>
                </a:lnTo>
                <a:lnTo>
                  <a:pt x="485" y="638"/>
                </a:lnTo>
                <a:lnTo>
                  <a:pt x="484" y="652"/>
                </a:lnTo>
                <a:lnTo>
                  <a:pt x="485" y="664"/>
                </a:lnTo>
                <a:lnTo>
                  <a:pt x="486" y="676"/>
                </a:lnTo>
                <a:lnTo>
                  <a:pt x="489" y="686"/>
                </a:lnTo>
                <a:lnTo>
                  <a:pt x="489" y="686"/>
                </a:lnTo>
                <a:lnTo>
                  <a:pt x="493" y="699"/>
                </a:lnTo>
                <a:lnTo>
                  <a:pt x="497" y="712"/>
                </a:lnTo>
                <a:lnTo>
                  <a:pt x="501" y="725"/>
                </a:lnTo>
                <a:lnTo>
                  <a:pt x="505" y="739"/>
                </a:lnTo>
                <a:lnTo>
                  <a:pt x="505" y="739"/>
                </a:lnTo>
                <a:lnTo>
                  <a:pt x="509" y="739"/>
                </a:lnTo>
                <a:lnTo>
                  <a:pt x="512" y="740"/>
                </a:lnTo>
                <a:lnTo>
                  <a:pt x="517" y="743"/>
                </a:lnTo>
                <a:lnTo>
                  <a:pt x="522" y="746"/>
                </a:lnTo>
                <a:lnTo>
                  <a:pt x="525" y="747"/>
                </a:lnTo>
                <a:lnTo>
                  <a:pt x="529" y="747"/>
                </a:lnTo>
                <a:lnTo>
                  <a:pt x="529" y="747"/>
                </a:lnTo>
                <a:lnTo>
                  <a:pt x="531" y="749"/>
                </a:lnTo>
                <a:lnTo>
                  <a:pt x="533" y="751"/>
                </a:lnTo>
                <a:lnTo>
                  <a:pt x="536" y="751"/>
                </a:lnTo>
                <a:lnTo>
                  <a:pt x="538" y="751"/>
                </a:lnTo>
                <a:lnTo>
                  <a:pt x="543" y="750"/>
                </a:lnTo>
                <a:lnTo>
                  <a:pt x="547" y="748"/>
                </a:lnTo>
                <a:lnTo>
                  <a:pt x="552" y="745"/>
                </a:lnTo>
                <a:lnTo>
                  <a:pt x="557" y="744"/>
                </a:lnTo>
                <a:lnTo>
                  <a:pt x="559" y="743"/>
                </a:lnTo>
                <a:lnTo>
                  <a:pt x="561" y="744"/>
                </a:lnTo>
                <a:lnTo>
                  <a:pt x="563" y="745"/>
                </a:lnTo>
                <a:lnTo>
                  <a:pt x="565" y="747"/>
                </a:lnTo>
                <a:lnTo>
                  <a:pt x="565" y="747"/>
                </a:lnTo>
                <a:lnTo>
                  <a:pt x="569" y="766"/>
                </a:lnTo>
                <a:lnTo>
                  <a:pt x="575" y="783"/>
                </a:lnTo>
                <a:lnTo>
                  <a:pt x="582" y="799"/>
                </a:lnTo>
                <a:lnTo>
                  <a:pt x="589" y="815"/>
                </a:lnTo>
                <a:lnTo>
                  <a:pt x="595" y="832"/>
                </a:lnTo>
                <a:lnTo>
                  <a:pt x="602" y="849"/>
                </a:lnTo>
                <a:lnTo>
                  <a:pt x="607" y="867"/>
                </a:lnTo>
                <a:lnTo>
                  <a:pt x="610" y="887"/>
                </a:lnTo>
                <a:lnTo>
                  <a:pt x="610" y="887"/>
                </a:lnTo>
                <a:lnTo>
                  <a:pt x="609" y="895"/>
                </a:lnTo>
                <a:lnTo>
                  <a:pt x="610" y="902"/>
                </a:lnTo>
                <a:lnTo>
                  <a:pt x="612" y="915"/>
                </a:lnTo>
                <a:lnTo>
                  <a:pt x="614" y="928"/>
                </a:lnTo>
                <a:lnTo>
                  <a:pt x="614" y="935"/>
                </a:lnTo>
                <a:lnTo>
                  <a:pt x="614" y="944"/>
                </a:lnTo>
                <a:lnTo>
                  <a:pt x="614" y="944"/>
                </a:lnTo>
                <a:lnTo>
                  <a:pt x="615" y="956"/>
                </a:lnTo>
                <a:lnTo>
                  <a:pt x="614" y="969"/>
                </a:lnTo>
                <a:lnTo>
                  <a:pt x="613" y="995"/>
                </a:lnTo>
                <a:lnTo>
                  <a:pt x="613" y="1007"/>
                </a:lnTo>
                <a:lnTo>
                  <a:pt x="614" y="1019"/>
                </a:lnTo>
                <a:lnTo>
                  <a:pt x="616" y="1024"/>
                </a:lnTo>
                <a:lnTo>
                  <a:pt x="617" y="1028"/>
                </a:lnTo>
                <a:lnTo>
                  <a:pt x="619" y="1032"/>
                </a:lnTo>
                <a:lnTo>
                  <a:pt x="622" y="1036"/>
                </a:lnTo>
                <a:lnTo>
                  <a:pt x="615" y="1057"/>
                </a:lnTo>
                <a:lnTo>
                  <a:pt x="614" y="1083"/>
                </a:lnTo>
                <a:lnTo>
                  <a:pt x="614" y="1083"/>
                </a:lnTo>
                <a:lnTo>
                  <a:pt x="613" y="1087"/>
                </a:lnTo>
                <a:lnTo>
                  <a:pt x="614" y="1092"/>
                </a:lnTo>
                <a:lnTo>
                  <a:pt x="614" y="1112"/>
                </a:lnTo>
                <a:lnTo>
                  <a:pt x="614" y="1112"/>
                </a:lnTo>
                <a:lnTo>
                  <a:pt x="603" y="1125"/>
                </a:lnTo>
                <a:lnTo>
                  <a:pt x="593" y="1140"/>
                </a:lnTo>
                <a:lnTo>
                  <a:pt x="575" y="1169"/>
                </a:lnTo>
                <a:lnTo>
                  <a:pt x="566" y="1183"/>
                </a:lnTo>
                <a:lnTo>
                  <a:pt x="555" y="1195"/>
                </a:lnTo>
                <a:lnTo>
                  <a:pt x="550" y="1201"/>
                </a:lnTo>
                <a:lnTo>
                  <a:pt x="543" y="1207"/>
                </a:lnTo>
                <a:lnTo>
                  <a:pt x="536" y="1212"/>
                </a:lnTo>
                <a:lnTo>
                  <a:pt x="529" y="1217"/>
                </a:lnTo>
                <a:lnTo>
                  <a:pt x="529" y="1217"/>
                </a:lnTo>
                <a:lnTo>
                  <a:pt x="525" y="1219"/>
                </a:lnTo>
                <a:lnTo>
                  <a:pt x="521" y="1220"/>
                </a:lnTo>
                <a:lnTo>
                  <a:pt x="511" y="1223"/>
                </a:lnTo>
                <a:lnTo>
                  <a:pt x="501" y="1225"/>
                </a:lnTo>
                <a:lnTo>
                  <a:pt x="497" y="1227"/>
                </a:lnTo>
                <a:lnTo>
                  <a:pt x="493" y="1229"/>
                </a:lnTo>
                <a:lnTo>
                  <a:pt x="493" y="1229"/>
                </a:lnTo>
                <a:lnTo>
                  <a:pt x="483" y="1237"/>
                </a:lnTo>
                <a:lnTo>
                  <a:pt x="474" y="1247"/>
                </a:lnTo>
                <a:lnTo>
                  <a:pt x="466" y="1257"/>
                </a:lnTo>
                <a:lnTo>
                  <a:pt x="458" y="1267"/>
                </a:lnTo>
                <a:lnTo>
                  <a:pt x="450" y="1277"/>
                </a:lnTo>
                <a:lnTo>
                  <a:pt x="442" y="1287"/>
                </a:lnTo>
                <a:lnTo>
                  <a:pt x="434" y="1295"/>
                </a:lnTo>
                <a:lnTo>
                  <a:pt x="424" y="1301"/>
                </a:lnTo>
                <a:lnTo>
                  <a:pt x="424" y="1301"/>
                </a:lnTo>
                <a:lnTo>
                  <a:pt x="415" y="1305"/>
                </a:lnTo>
                <a:lnTo>
                  <a:pt x="405" y="1309"/>
                </a:lnTo>
                <a:lnTo>
                  <a:pt x="384" y="1315"/>
                </a:lnTo>
                <a:lnTo>
                  <a:pt x="362" y="1322"/>
                </a:lnTo>
                <a:lnTo>
                  <a:pt x="351" y="1325"/>
                </a:lnTo>
                <a:lnTo>
                  <a:pt x="340" y="1329"/>
                </a:lnTo>
                <a:lnTo>
                  <a:pt x="340" y="1329"/>
                </a:lnTo>
                <a:lnTo>
                  <a:pt x="281" y="1354"/>
                </a:lnTo>
                <a:lnTo>
                  <a:pt x="220" y="1378"/>
                </a:lnTo>
                <a:lnTo>
                  <a:pt x="158" y="1401"/>
                </a:lnTo>
                <a:lnTo>
                  <a:pt x="127" y="1412"/>
                </a:lnTo>
                <a:lnTo>
                  <a:pt x="95" y="1422"/>
                </a:lnTo>
                <a:lnTo>
                  <a:pt x="95" y="1422"/>
                </a:lnTo>
                <a:lnTo>
                  <a:pt x="45" y="1437"/>
                </a:lnTo>
                <a:lnTo>
                  <a:pt x="22" y="1446"/>
                </a:lnTo>
                <a:lnTo>
                  <a:pt x="0" y="1456"/>
                </a:lnTo>
                <a:lnTo>
                  <a:pt x="1717" y="1456"/>
                </a:lnTo>
                <a:lnTo>
                  <a:pt x="1717" y="1456"/>
                </a:lnTo>
                <a:lnTo>
                  <a:pt x="1669" y="1436"/>
                </a:lnTo>
                <a:lnTo>
                  <a:pt x="1645" y="1427"/>
                </a:lnTo>
                <a:lnTo>
                  <a:pt x="1619" y="1418"/>
                </a:lnTo>
                <a:lnTo>
                  <a:pt x="1619" y="141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PH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92163" y="6423025"/>
            <a:ext cx="6877050" cy="3587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PH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42975" y="5305961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09800" y="53340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05175" y="50292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448175" y="50292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10200" y="51054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53200" y="52578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543800" y="5334000"/>
            <a:ext cx="809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550" y="1828800"/>
            <a:ext cx="20764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213122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85672"/>
            <a:ext cx="2343150" cy="145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8060" y="3581400"/>
            <a:ext cx="15773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BF191EE-A1E1-42BC-80F6-624ED173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463BBD-3FA6-4D29-9C3E-E05D54F5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2714A93-DC2B-44E8-8E50-6EBA6795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12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2"/>
          <p:cNvSpPr>
            <a:spLocks noChangeArrowheads="1"/>
          </p:cNvSpPr>
          <p:nvPr/>
        </p:nvSpPr>
        <p:spPr bwMode="auto">
          <a:xfrm>
            <a:off x="304800" y="533400"/>
            <a:ext cx="8458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200" b="1" u="sng" dirty="0">
                <a:latin typeface="Comic Sans MS" pitchFamily="66" charset="0"/>
                <a:cs typeface="Times New Roman" pitchFamily="18" charset="0"/>
              </a:rPr>
              <a:t>Clinical Manifestations ( Signs and Symptoms)</a:t>
            </a:r>
            <a:endParaRPr lang="en-US" sz="2200" b="1" dirty="0"/>
          </a:p>
          <a:p>
            <a:pPr eaLnBrk="0" hangingPunct="0">
              <a:tabLst>
                <a:tab pos="228600" algn="l"/>
              </a:tabLst>
            </a:pPr>
            <a:endParaRPr lang="en-US" sz="2200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</a:rPr>
              <a:t>Polyuria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                              - weakness</a:t>
            </a:r>
            <a:endParaRPr lang="en-US" sz="2200" dirty="0"/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</a:rPr>
              <a:t>Polydipsia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                           - fatigue</a:t>
            </a:r>
            <a:endParaRPr lang="en-US" sz="2200" dirty="0"/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</a:rPr>
              <a:t>Polyphagia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                          - 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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blood sugar / glucose level</a:t>
            </a:r>
            <a:endParaRPr lang="en-US" sz="2200" dirty="0">
              <a:sym typeface="Wingdings 3" pitchFamily="18" charset="2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- weight loss                          - (+) glucose in urine (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glycosuria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)</a:t>
            </a:r>
            <a:endParaRPr lang="en-US" sz="2200" dirty="0">
              <a:sym typeface="Wingdings 3" pitchFamily="18" charset="2"/>
            </a:endParaRPr>
          </a:p>
          <a:p>
            <a:pPr eaLnBrk="0" hangingPunct="0">
              <a:buFontTx/>
              <a:buChar char="-"/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nausea / vomiting                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- changes in LOC (severe hyperglycemia)</a:t>
            </a:r>
            <a:endParaRPr lang="en-US" sz="2200" dirty="0">
              <a:sym typeface="Wingdings 3" pitchFamily="18" charset="2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    (sleepiness, drowsiness 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coma)</a:t>
            </a:r>
            <a:endParaRPr lang="en-US" sz="2200" dirty="0">
              <a:sym typeface="Wingdings" pitchFamily="2" charset="2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- recurrent infection, prolonged wound healing</a:t>
            </a:r>
            <a:endParaRPr lang="en-US" sz="2200" i="1" u="sng" dirty="0">
              <a:sym typeface="Wingdings 3" pitchFamily="18" charset="2"/>
            </a:endParaRPr>
          </a:p>
          <a:p>
            <a:pPr eaLnBrk="0" hangingPunct="0">
              <a:buFontTx/>
              <a:buChar char="-"/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altered immune and inflammatory response, prone to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  infection (glucose inhibits the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phagocytic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action of WBC   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 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resistance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)</a:t>
            </a:r>
            <a:endParaRPr lang="en-US" sz="2200" dirty="0">
              <a:sym typeface="Wingdings 3" pitchFamily="18" charset="2"/>
            </a:endParaRPr>
          </a:p>
          <a:p>
            <a:pPr eaLnBrk="0" hangingPunct="0">
              <a:buFontTx/>
              <a:buChar char="-"/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genital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pruritus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– (hyperglycemia and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glycosuria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favor fungal</a:t>
            </a:r>
            <a:b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</a:b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  growth : </a:t>
            </a:r>
            <a:r>
              <a:rPr lang="en-US" sz="2200" b="1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candidal</a:t>
            </a:r>
            <a:r>
              <a:rPr lang="en-US" sz="2200" b="1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infection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– resulting in </a:t>
            </a:r>
            <a:r>
              <a:rPr lang="en-US" sz="2200" dirty="0" err="1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pruritus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, common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  presenting symptom in women)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BFC80-38F5-450A-BB9C-0F9F03F47B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2BC10-357B-4661-B6A3-7ACC62EBD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51CB2-2106-4F2C-803E-C1369D42B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324600" cy="1143000"/>
          </a:xfrm>
        </p:spPr>
        <p:txBody>
          <a:bodyPr>
            <a:noAutofit/>
          </a:bodyPr>
          <a:lstStyle/>
          <a:p>
            <a:r>
              <a:rPr lang="en-PH" sz="7200" b="1" dirty="0"/>
              <a:t>Diagnostics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4958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3618764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76E4D-4BA3-435B-A05A-E96BEA32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88063-B9A6-4095-BCA3-B3593045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BC9DB-FE24-4773-9907-38F985ED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14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PH" sz="4800" b="1" dirty="0"/>
              <a:t>Fasting Plasma Glucose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F7518-DB77-43B4-8F8D-6C33CAF8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2BC5E-29FC-4599-8E55-EA40731D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F4286-3252-4343-AFA6-57514D09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15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86775" cy="1143000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/>
              <a:t>Oral Glucose Tolerance Test </a:t>
            </a:r>
            <a:br>
              <a:rPr lang="en-PH" sz="4000" b="1" dirty="0"/>
            </a:br>
            <a:r>
              <a:rPr lang="en-PH" sz="4000" b="1" dirty="0"/>
              <a:t>(OGTT)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9C5C-1442-4F72-874F-02D1DA89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D4C99-0182-4D62-904C-2BA42010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705-CAA1-489A-80AC-0D177D5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16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39175" cy="1143000"/>
          </a:xfrm>
        </p:spPr>
        <p:txBody>
          <a:bodyPr/>
          <a:lstStyle/>
          <a:p>
            <a:pPr algn="r"/>
            <a:r>
              <a:rPr lang="en-PH" sz="4000" b="1" dirty="0" err="1"/>
              <a:t>Glycoselated</a:t>
            </a:r>
            <a:r>
              <a:rPr lang="en-PH" sz="4000" b="1" dirty="0"/>
              <a:t> </a:t>
            </a:r>
            <a:r>
              <a:rPr lang="en-PH" sz="4000" b="1" dirty="0" err="1"/>
              <a:t>Hemoglobin</a:t>
            </a:r>
            <a:r>
              <a:rPr lang="en-PH" sz="4000" b="1" dirty="0"/>
              <a:t> (HbA1c)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7237"/>
            <a:ext cx="8305800" cy="4525963"/>
          </a:xfrm>
        </p:spPr>
        <p:txBody>
          <a:bodyPr>
            <a:normAutofit/>
          </a:bodyPr>
          <a:lstStyle/>
          <a:p>
            <a:r>
              <a:rPr lang="en-PH" sz="3600" dirty="0">
                <a:latin typeface="Tekton Pro" pitchFamily="34" charset="0"/>
              </a:rPr>
              <a:t>HbA1c is a test that measures the amount of </a:t>
            </a:r>
            <a:r>
              <a:rPr lang="en-PH" sz="3600" dirty="0" err="1">
                <a:latin typeface="Tekton Pro" pitchFamily="34" charset="0"/>
              </a:rPr>
              <a:t>glycated</a:t>
            </a:r>
            <a:r>
              <a:rPr lang="en-PH" sz="3600" dirty="0">
                <a:latin typeface="Tekton Pro" pitchFamily="34" charset="0"/>
              </a:rPr>
              <a:t> </a:t>
            </a:r>
            <a:r>
              <a:rPr lang="en-PH" sz="3600" dirty="0" err="1">
                <a:latin typeface="Tekton Pro" pitchFamily="34" charset="0"/>
              </a:rPr>
              <a:t>hemoglobin</a:t>
            </a:r>
            <a:r>
              <a:rPr lang="en-PH" sz="3600" dirty="0">
                <a:latin typeface="Tekton Pro" pitchFamily="34" charset="0"/>
              </a:rPr>
              <a:t> in your blood. </a:t>
            </a:r>
            <a:r>
              <a:rPr lang="en-PH" sz="3600" dirty="0" err="1">
                <a:latin typeface="Tekton Pro" pitchFamily="34" charset="0"/>
              </a:rPr>
              <a:t>Glycated</a:t>
            </a:r>
            <a:r>
              <a:rPr lang="en-PH" sz="3600" dirty="0">
                <a:latin typeface="Tekton Pro" pitchFamily="34" charset="0"/>
              </a:rPr>
              <a:t> </a:t>
            </a:r>
            <a:r>
              <a:rPr lang="en-PH" sz="3600" dirty="0" err="1">
                <a:latin typeface="Tekton Pro" pitchFamily="34" charset="0"/>
              </a:rPr>
              <a:t>hemoglobin</a:t>
            </a:r>
            <a:r>
              <a:rPr lang="en-PH" sz="3600" dirty="0">
                <a:latin typeface="Tekton Pro" pitchFamily="34" charset="0"/>
              </a:rPr>
              <a:t> is a substance in red blood cells that is formed when blood sugar (glucose) attaches to </a:t>
            </a:r>
            <a:r>
              <a:rPr lang="en-PH" sz="3600" dirty="0" err="1">
                <a:latin typeface="Tekton Pro" pitchFamily="34" charset="0"/>
              </a:rPr>
              <a:t>hemoglobin</a:t>
            </a:r>
            <a:r>
              <a:rPr lang="en-PH" sz="3600" dirty="0">
                <a:latin typeface="Tekton Pro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38879-B515-4BCC-B21D-0FB1CC7C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6131-08AF-4195-ABEE-073B4832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69666-F82A-4A96-950A-45446E5A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17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4055"/>
            <a:ext cx="4038600" cy="320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5562600" cy="362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33400" y="12192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b="1" dirty="0">
                <a:latin typeface="Tekton Pro" pitchFamily="34" charset="0"/>
              </a:rPr>
              <a:t>(HbA1c) </a:t>
            </a:r>
            <a:endParaRPr lang="en-PH" sz="48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D1043-1129-4F06-BBB6-906472B2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6FCCE-26D9-40B2-BA93-86B851AA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4D6EE-549C-4EA0-9677-90435767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18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39175" cy="1143000"/>
          </a:xfrm>
        </p:spPr>
        <p:txBody>
          <a:bodyPr/>
          <a:lstStyle/>
          <a:p>
            <a:pPr algn="ctr"/>
            <a:r>
              <a:rPr lang="en-PH" sz="4000" b="1" dirty="0" err="1">
                <a:latin typeface="Tekton Pro" pitchFamily="34" charset="0"/>
              </a:rPr>
              <a:t>Glycoselated</a:t>
            </a:r>
            <a:r>
              <a:rPr lang="en-PH" sz="4000" b="1" dirty="0">
                <a:latin typeface="Tekton Pro" pitchFamily="34" charset="0"/>
              </a:rPr>
              <a:t> </a:t>
            </a:r>
            <a:r>
              <a:rPr lang="en-PH" sz="4000" b="1" dirty="0" err="1">
                <a:latin typeface="Tekton Pro" pitchFamily="34" charset="0"/>
              </a:rPr>
              <a:t>Hemoglobin</a:t>
            </a:r>
            <a:r>
              <a:rPr lang="en-PH" sz="4000" b="1" dirty="0">
                <a:latin typeface="Tekton Pro" pitchFamily="34" charset="0"/>
              </a:rPr>
              <a:t> (HbA1c) </a:t>
            </a:r>
            <a:endParaRPr lang="en-PH" sz="4000" dirty="0">
              <a:latin typeface="Tekton Pro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67000" y="2286000"/>
          <a:ext cx="6326188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Immediate past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2</a:t>
                      </a:r>
                      <a:r>
                        <a:rPr lang="en-PH" sz="4000" baseline="30000" dirty="0">
                          <a:latin typeface="Tekton Pro" pitchFamily="34" charset="0"/>
                        </a:rPr>
                        <a:t>nd</a:t>
                      </a:r>
                      <a:r>
                        <a:rPr lang="en-PH" sz="4000" dirty="0">
                          <a:latin typeface="Tekton Pro" pitchFamily="34" charset="0"/>
                        </a:rPr>
                        <a:t>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3</a:t>
                      </a:r>
                      <a:r>
                        <a:rPr lang="en-PH" sz="4000" baseline="30000" dirty="0">
                          <a:latin typeface="Tekton Pro" pitchFamily="34" charset="0"/>
                        </a:rPr>
                        <a:t>rd</a:t>
                      </a:r>
                      <a:r>
                        <a:rPr lang="en-PH" sz="4000" dirty="0">
                          <a:latin typeface="Tekton Pro" pitchFamily="34" charset="0"/>
                        </a:rPr>
                        <a:t>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4</a:t>
                      </a:r>
                      <a:r>
                        <a:rPr lang="en-PH" sz="4000" baseline="30000" dirty="0">
                          <a:latin typeface="Tekton Pro" pitchFamily="34" charset="0"/>
                        </a:rPr>
                        <a:t>th</a:t>
                      </a:r>
                      <a:r>
                        <a:rPr lang="en-PH" sz="4000" dirty="0">
                          <a:latin typeface="Tekton Pro" pitchFamily="34" charset="0"/>
                        </a:rPr>
                        <a:t> month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4000" dirty="0">
                          <a:latin typeface="Tekton Pro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0D58D-0250-4F30-97F8-F0A45C65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91B67-1718-4DE2-AC7F-04406B46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F849-595A-49F8-B086-C3226B1B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19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609600"/>
          </a:xfrm>
        </p:spPr>
        <p:txBody>
          <a:bodyPr/>
          <a:lstStyle/>
          <a:p>
            <a:r>
              <a:rPr lang="en-US" sz="4800" b="1" dirty="0">
                <a:latin typeface="Adobe Garamond Pro" pitchFamily="18" charset="0"/>
              </a:rPr>
              <a:t>PANCREAS</a:t>
            </a:r>
          </a:p>
        </p:txBody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xfrm>
            <a:off x="2817813" y="2332037"/>
            <a:ext cx="632618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Adobe Garamond Pro" pitchFamily="18" charset="0"/>
              </a:rPr>
              <a:t>HORMONES:</a:t>
            </a:r>
          </a:p>
          <a:p>
            <a:pPr>
              <a:buFont typeface="Arial" charset="0"/>
              <a:buNone/>
            </a:pPr>
            <a:endParaRPr lang="en-US" sz="4000" dirty="0">
              <a:solidFill>
                <a:srgbClr val="5FD9AD"/>
              </a:solidFill>
              <a:latin typeface="Adobe Garamond Pro" pitchFamily="18" charset="0"/>
            </a:endParaRPr>
          </a:p>
          <a:p>
            <a:r>
              <a:rPr lang="en-US" sz="2800" dirty="0">
                <a:latin typeface="Adobe Garamond Pro" pitchFamily="18" charset="0"/>
              </a:rPr>
              <a:t>INSULIN   </a:t>
            </a:r>
            <a:r>
              <a:rPr lang="en-US" sz="3200" dirty="0">
                <a:latin typeface="Adobe Garamond Pro" pitchFamily="18" charset="0"/>
              </a:rPr>
              <a:t>BY BETA CELLS</a:t>
            </a:r>
          </a:p>
          <a:p>
            <a:pPr>
              <a:buFont typeface="Arial" charset="0"/>
              <a:buNone/>
            </a:pPr>
            <a:endParaRPr lang="en-US" sz="3200" dirty="0">
              <a:latin typeface="Adobe Garamond Pro" pitchFamily="18" charset="0"/>
            </a:endParaRPr>
          </a:p>
          <a:p>
            <a:r>
              <a:rPr lang="en-US" sz="2800" dirty="0">
                <a:latin typeface="Adobe Garamond Pro" pitchFamily="18" charset="0"/>
              </a:rPr>
              <a:t>GLUCAGON   </a:t>
            </a:r>
            <a:r>
              <a:rPr lang="en-US" sz="3200" dirty="0">
                <a:latin typeface="Adobe Garamond Pro" pitchFamily="18" charset="0"/>
              </a:rPr>
              <a:t>BY ALPHA CELLS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762000" y="152400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PH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Review of Anatomy and Physiology </a:t>
            </a:r>
            <a:endParaRPr kumimoji="0" lang="en-PH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B75F5-D296-4F93-AB97-BAE952BB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0BCCF-87EF-44E2-9062-08C9CBB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58B52-9489-4597-BF08-0B9F0DC7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316662" cy="1143000"/>
          </a:xfrm>
        </p:spPr>
        <p:txBody>
          <a:bodyPr/>
          <a:lstStyle/>
          <a:p>
            <a:r>
              <a:rPr lang="en-PH" sz="4800" b="1" dirty="0"/>
              <a:t>Urinalysis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326187" cy="4525963"/>
          </a:xfrm>
        </p:spPr>
        <p:txBody>
          <a:bodyPr/>
          <a:lstStyle/>
          <a:p>
            <a:r>
              <a:rPr lang="en-PH" sz="4400" dirty="0" err="1"/>
              <a:t>Glycosuria</a:t>
            </a:r>
            <a:r>
              <a:rPr lang="en-PH" sz="4400" dirty="0"/>
              <a:t> </a:t>
            </a:r>
          </a:p>
          <a:p>
            <a:r>
              <a:rPr lang="en-PH" sz="4400" dirty="0" err="1"/>
              <a:t>Ketone</a:t>
            </a:r>
            <a:r>
              <a:rPr lang="en-PH" sz="4400" dirty="0"/>
              <a:t> bodies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724150" cy="415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2857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ross 5"/>
          <p:cNvSpPr/>
          <p:nvPr/>
        </p:nvSpPr>
        <p:spPr>
          <a:xfrm>
            <a:off x="5410200" y="3886200"/>
            <a:ext cx="838200" cy="762000"/>
          </a:xfrm>
          <a:prstGeom prst="plus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454EA-9945-4CAF-ABA4-46B0F121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9D67EB-ABA4-4BE0-BAD3-A14236E6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BFBCDA-1999-4319-98A4-ED1692CD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20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PH" sz="6000" b="1" dirty="0">
                <a:latin typeface="Tekton Pro" pitchFamily="34" charset="0"/>
              </a:rPr>
              <a:t>Diagnostic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98637"/>
            <a:ext cx="6934200" cy="4525963"/>
          </a:xfrm>
        </p:spPr>
        <p:txBody>
          <a:bodyPr>
            <a:normAutofit/>
          </a:bodyPr>
          <a:lstStyle/>
          <a:p>
            <a:r>
              <a:rPr lang="en-PH" sz="4400" b="1" dirty="0">
                <a:latin typeface="Tekton Pro" pitchFamily="34" charset="0"/>
              </a:rPr>
              <a:t>Classic signs of HYPERGLYSEMIA with CPG </a:t>
            </a:r>
            <a:r>
              <a:rPr lang="en-PH" sz="4400" b="1" dirty="0">
                <a:latin typeface="Tekton Pro" pitchFamily="34" charset="0"/>
                <a:cs typeface="Times New Roman"/>
              </a:rPr>
              <a:t>≥200mg/</a:t>
            </a:r>
            <a:r>
              <a:rPr lang="en-PH" sz="4400" b="1" dirty="0" err="1">
                <a:latin typeface="Tekton Pro" pitchFamily="34" charset="0"/>
                <a:cs typeface="Times New Roman"/>
              </a:rPr>
              <a:t>dL</a:t>
            </a:r>
            <a:endParaRPr lang="en-PH" sz="4400" b="1" dirty="0">
              <a:latin typeface="Tekton Pro" pitchFamily="34" charset="0"/>
              <a:cs typeface="Times New Roman"/>
            </a:endParaRPr>
          </a:p>
          <a:p>
            <a:r>
              <a:rPr lang="en-PH" sz="4400" dirty="0">
                <a:latin typeface="Tekton Pro" pitchFamily="34" charset="0"/>
                <a:cs typeface="Times New Roman"/>
              </a:rPr>
              <a:t>OGTT ≥200mg/</a:t>
            </a:r>
            <a:r>
              <a:rPr lang="en-PH" sz="4400" dirty="0" err="1">
                <a:latin typeface="Tekton Pro" pitchFamily="34" charset="0"/>
                <a:cs typeface="Times New Roman"/>
              </a:rPr>
              <a:t>dL</a:t>
            </a:r>
            <a:endParaRPr lang="en-PH" sz="4400" dirty="0">
              <a:latin typeface="Tekton Pro" pitchFamily="34" charset="0"/>
              <a:cs typeface="Times New Roman"/>
            </a:endParaRPr>
          </a:p>
          <a:p>
            <a:r>
              <a:rPr lang="en-PH" sz="4400" dirty="0">
                <a:latin typeface="Tekton Pro" pitchFamily="34" charset="0"/>
                <a:cs typeface="Times New Roman"/>
              </a:rPr>
              <a:t>FPG ≥126mg/</a:t>
            </a:r>
            <a:r>
              <a:rPr lang="en-PH" sz="4400" dirty="0" err="1">
                <a:latin typeface="Tekton Pro" pitchFamily="34" charset="0"/>
                <a:cs typeface="Times New Roman"/>
              </a:rPr>
              <a:t>dL</a:t>
            </a:r>
            <a:endParaRPr lang="en-PH" sz="4400" dirty="0">
              <a:latin typeface="Tekton Pro" pitchFamily="34" charset="0"/>
              <a:cs typeface="Times New Roman"/>
            </a:endParaRPr>
          </a:p>
          <a:p>
            <a:r>
              <a:rPr lang="en-PH" sz="4400" dirty="0">
                <a:latin typeface="Tekton Pro" pitchFamily="34" charset="0"/>
                <a:cs typeface="Times New Roman"/>
              </a:rPr>
              <a:t>A1C ≥ 6.5%</a:t>
            </a:r>
            <a:endParaRPr lang="en-PH" sz="4400" dirty="0">
              <a:latin typeface="Tekton Pro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D77F-4798-4F56-A369-10E4DEED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969A0-80AF-4813-A182-B6F7AD24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24AB-CD6C-4E87-AA94-A60A2EFC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21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0F2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F21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3" y="0"/>
            <a:ext cx="9112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79139-9BFA-4D58-BBCF-2037B82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F74D4-DBC2-4D45-AE82-B2EA23A9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4FEF2-F6A1-43EB-B342-52C7687E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22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81000" y="509111"/>
            <a:ext cx="86106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u="sng" dirty="0">
                <a:latin typeface="Tekton Pro" pitchFamily="34" charset="0"/>
                <a:cs typeface="Times New Roman" pitchFamily="18" charset="0"/>
              </a:rPr>
              <a:t>Interventions for Diabetes Mellitus</a:t>
            </a:r>
            <a:endParaRPr lang="en-US" sz="2800" dirty="0">
              <a:latin typeface="Tekton Pro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2800" u="sng" dirty="0" err="1">
                <a:latin typeface="Tekton Pro" pitchFamily="34" charset="0"/>
                <a:cs typeface="Times New Roman" pitchFamily="18" charset="0"/>
              </a:rPr>
              <a:t>A.Dietary</a:t>
            </a:r>
            <a:r>
              <a:rPr lang="en-US" sz="2800" u="sng" dirty="0">
                <a:latin typeface="Tekton Pro" pitchFamily="34" charset="0"/>
                <a:cs typeface="Times New Roman" pitchFamily="18" charset="0"/>
              </a:rPr>
              <a:t> Management</a:t>
            </a:r>
            <a:endParaRPr lang="en-US" sz="2800" dirty="0">
              <a:latin typeface="Tekton Pro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Follow individualized meal plan and snacks as scheduled</a:t>
            </a:r>
            <a:endParaRPr lang="en-US" sz="2400" dirty="0">
              <a:latin typeface="Tekton Pro" pitchFamily="34" charset="0"/>
            </a:endParaRPr>
          </a:p>
          <a:p>
            <a:pPr marL="1371600" lvl="2" indent="-457200" eaLnBrk="0" hangingPunct="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Balanced diabetic diet – </a:t>
            </a:r>
            <a:r>
              <a:rPr lang="en-US" sz="2400" b="1" u="sng" dirty="0">
                <a:latin typeface="Tekton Pro" pitchFamily="34" charset="0"/>
                <a:cs typeface="Times New Roman" pitchFamily="18" charset="0"/>
              </a:rPr>
              <a:t>50% CHO, 30% fats, 20% CHON, vitamins and minerals</a:t>
            </a:r>
            <a:endParaRPr lang="en-US" sz="2400" b="1" u="sng" dirty="0">
              <a:latin typeface="Tekton Pro" pitchFamily="34" charset="0"/>
            </a:endParaRPr>
          </a:p>
          <a:p>
            <a:pPr marL="1371600" lvl="2" indent="-457200" eaLnBrk="0" hangingPunct="0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diet based on pts. size, wt., age, occupation and activity</a:t>
            </a: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2.  Pt. must have adequate CHO intake to correspond to the </a:t>
            </a:r>
            <a:r>
              <a:rPr lang="en-US" sz="2400" u="sng" dirty="0">
                <a:latin typeface="Tekton Pro" pitchFamily="34" charset="0"/>
                <a:cs typeface="Times New Roman" pitchFamily="18" charset="0"/>
              </a:rPr>
              <a:t>time when insulin is most effective</a:t>
            </a: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3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Routine blood glucose testing before each meal and at bedtime is necessary during initial control, during illness and in unstable pts.</a:t>
            </a: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3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Do not skip meals</a:t>
            </a: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3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Measure foods accurately, do not estimate </a:t>
            </a:r>
            <a:endParaRPr lang="en-US" sz="24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3"/>
              <a:tabLst>
                <a:tab pos="228600" algn="l"/>
              </a:tabLst>
            </a:pPr>
            <a:r>
              <a:rPr lang="en-US" sz="2400" dirty="0">
                <a:latin typeface="Tekton Pro" pitchFamily="34" charset="0"/>
                <a:cs typeface="Times New Roman" pitchFamily="18" charset="0"/>
              </a:rPr>
              <a:t>Less added fat, fewer fatty foods and low-cholesterol</a:t>
            </a:r>
            <a:endParaRPr lang="en-US" sz="24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3A6BD-ECD0-4914-AA42-D830875A98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BE68A-1335-4D81-ABEA-8D0DFB918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4FD7-FA08-4666-A765-B068F83B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23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81000" y="245269"/>
            <a:ext cx="86106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b="1" u="sng" dirty="0">
                <a:latin typeface="Tekton Pro" pitchFamily="34" charset="0"/>
                <a:cs typeface="Times New Roman" pitchFamily="18" charset="0"/>
              </a:rPr>
              <a:t>Interventions for Diabetes Mellitus</a:t>
            </a:r>
            <a:endParaRPr lang="en-US" sz="3200" dirty="0">
              <a:latin typeface="Tekton Pro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en-US" sz="3200" b="1" u="sng" dirty="0" err="1">
                <a:latin typeface="Tekton Pro" pitchFamily="34" charset="0"/>
                <a:cs typeface="Times New Roman" pitchFamily="18" charset="0"/>
              </a:rPr>
              <a:t>A.Dietary</a:t>
            </a:r>
            <a:r>
              <a:rPr lang="en-US" sz="3200" b="1" u="sng" dirty="0">
                <a:latin typeface="Tekton Pro" pitchFamily="34" charset="0"/>
                <a:cs typeface="Times New Roman" pitchFamily="18" charset="0"/>
              </a:rPr>
              <a:t> Management</a:t>
            </a:r>
            <a:endParaRPr lang="en-US" sz="3200" dirty="0">
              <a:latin typeface="Tekton Pro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7"/>
              <a:tabLst>
                <a:tab pos="228600" algn="l"/>
              </a:tabLst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Advise use of complex carbohydrates to help stabilize blood sugar. Meal should include more fiber and starch and fewer simple or refined sugars.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7"/>
              <a:tabLst>
                <a:tab pos="228600" algn="l"/>
              </a:tabLst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Avoid concentrated sweets, high in sugar (jellies, jams, cakes, ice cream)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7"/>
              <a:tabLst>
                <a:tab pos="228600" algn="l"/>
              </a:tabLst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If taking insulin, eat extra food </a:t>
            </a:r>
            <a:r>
              <a:rPr lang="en-US" sz="2800" u="sng" dirty="0">
                <a:latin typeface="Tekton Pro" pitchFamily="34" charset="0"/>
                <a:cs typeface="Times New Roman" pitchFamily="18" charset="0"/>
              </a:rPr>
              <a:t>before periods of vigorous exercise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7"/>
              <a:tabLst>
                <a:tab pos="228600" algn="l"/>
              </a:tabLst>
            </a:pPr>
            <a:r>
              <a:rPr lang="en-US" sz="2800" u="sng" dirty="0">
                <a:latin typeface="Tekton Pro" pitchFamily="34" charset="0"/>
                <a:cs typeface="Times New Roman" pitchFamily="18" charset="0"/>
              </a:rPr>
              <a:t>Avoid periods of fasting and feasting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 startAt="7"/>
              <a:tabLst>
                <a:tab pos="228600" algn="l"/>
              </a:tabLst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Keep weight at normal level, obese diabetics should be on a strict weight control program and should lose weight.</a:t>
            </a:r>
            <a:endParaRPr lang="en-US" sz="28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51952-5575-4543-AC4A-B5E26A6EDA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2E4D2-CE58-41DF-AA1C-FBB2826B9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441C-EAAF-40AE-95F8-D714A1544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24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7620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u="sng" dirty="0">
                <a:latin typeface="Tekton Pro" pitchFamily="34" charset="0"/>
                <a:cs typeface="Times New Roman" pitchFamily="18" charset="0"/>
              </a:rPr>
              <a:t>B. Teach pt. on correct administration of insulin and other hypoglycemic agents.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insulin in current use may be stored at room temp., all others in ref. or cool area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avoid injecting cold insulin 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</a:t>
            </a:r>
            <a:r>
              <a:rPr lang="en-US" sz="2800" dirty="0">
                <a:latin typeface="Tekton Pro" pitchFamily="34" charset="0"/>
                <a:cs typeface="Times New Roman" pitchFamily="18" charset="0"/>
              </a:rPr>
              <a:t> lead to tissue reaction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roll insulin vial to mix, do not shake, remove air bubbles from syringe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press (do not rub) the site after injection (rubbing may alter the rate of absorption of insulin)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Kristen ITC" pitchFamily="66" charset="0"/>
              <a:buAutoNum type="arabicPeriod"/>
            </a:pPr>
            <a:r>
              <a:rPr lang="en-US" sz="2800" dirty="0">
                <a:latin typeface="Tekton Pro" pitchFamily="34" charset="0"/>
                <a:cs typeface="Times New Roman" pitchFamily="18" charset="0"/>
              </a:rPr>
              <a:t>avoid smoking for 30 </a:t>
            </a:r>
            <a:r>
              <a:rPr lang="en-US" sz="2800" dirty="0" err="1">
                <a:latin typeface="Tekton Pro" pitchFamily="34" charset="0"/>
                <a:cs typeface="Times New Roman" pitchFamily="18" charset="0"/>
              </a:rPr>
              <a:t>mins</a:t>
            </a:r>
            <a:r>
              <a:rPr lang="en-US" sz="2800" dirty="0">
                <a:latin typeface="Tekton Pro" pitchFamily="34" charset="0"/>
                <a:cs typeface="Times New Roman" pitchFamily="18" charset="0"/>
              </a:rPr>
              <a:t>. after injection (cigarette smoking 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</a:t>
            </a:r>
            <a:r>
              <a:rPr lang="en-US" sz="2800" dirty="0">
                <a:latin typeface="Tekton Pro" pitchFamily="34" charset="0"/>
                <a:cs typeface="Times New Roman" pitchFamily="18" charset="0"/>
              </a:rPr>
              <a:t>absorption)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32BAE-2D9D-4C9C-A373-7FAD0E3B37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44882-5107-4516-AF0F-C8498AC3F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D3932-96E3-4F45-BDB5-7B4D61B7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25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09600"/>
            <a:ext cx="7191375" cy="5364163"/>
          </a:xfrm>
        </p:spPr>
        <p:txBody>
          <a:bodyPr/>
          <a:lstStyle/>
          <a:p>
            <a:pPr marL="914400" lvl="1" indent="-457200" eaLnBrk="0" hangingPunct="0">
              <a:buNone/>
            </a:pP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6. Rotate sites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Failure to rotate sites may lead to </a:t>
            </a:r>
            <a:r>
              <a:rPr lang="en-US" sz="2800" dirty="0" err="1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Lipodystrophy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b="1" u="sng" dirty="0" err="1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Lipodystrophy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 – localized disturbance of fat metabolism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Ex. </a:t>
            </a:r>
            <a:r>
              <a:rPr lang="en-US" sz="2800" dirty="0" err="1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Lipohypertrophy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 – thickening of subcutaneous tissue at injection site, feel lumpy or hard, spongy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1371600" lvl="2" indent="-457200" eaLnBrk="0" hangingPunct="0">
              <a:buClr>
                <a:srgbClr val="FF0000"/>
              </a:buClr>
            </a:pP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</a:t>
            </a:r>
            <a:r>
              <a:rPr lang="en-US" sz="2800" dirty="0">
                <a:latin typeface="Tekton Pro" pitchFamily="34" charset="0"/>
                <a:cs typeface="Times New Roman" pitchFamily="18" charset="0"/>
              </a:rPr>
              <a:t> result to </a:t>
            </a:r>
            <a:r>
              <a:rPr lang="en-US" sz="2800" b="1" u="sng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</a:t>
            </a:r>
            <a:r>
              <a:rPr lang="en-US" sz="2800" b="1" u="sng" dirty="0">
                <a:latin typeface="Tekton Pro" pitchFamily="34" charset="0"/>
                <a:cs typeface="Times New Roman" pitchFamily="18" charset="0"/>
              </a:rPr>
              <a:t> absorption of insulin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800" dirty="0">
                <a:latin typeface="Tekton Pro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u="sng" dirty="0">
                <a:latin typeface="Tekton Pro" pitchFamily="34" charset="0"/>
                <a:cs typeface="Times New Roman" pitchFamily="18" charset="0"/>
              </a:rPr>
              <a:t> making it difficult to control the pt.’s blood glucose</a:t>
            </a:r>
            <a:endParaRPr lang="en-US" sz="2800" b="1" u="sng" dirty="0">
              <a:latin typeface="Tekton Pro" pitchFamily="34" charset="0"/>
              <a:cs typeface="Times New Roman" pitchFamily="18" charset="0"/>
              <a:sym typeface="Wingdings" pitchFamily="2" charset="2"/>
            </a:endParaRPr>
          </a:p>
          <a:p>
            <a:endParaRPr lang="en-PH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3FA5D-49D9-4F28-8656-DC9894D4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76CAD-6E73-4D9D-A679-25EA001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B0C83-E03C-4D2E-9779-782669F9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26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4419600" cy="1143000"/>
          </a:xfrm>
        </p:spPr>
        <p:txBody>
          <a:bodyPr/>
          <a:lstStyle/>
          <a:p>
            <a:pPr algn="ctr"/>
            <a:r>
              <a:rPr lang="en-P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Insulin injection sites </a:t>
            </a:r>
          </a:p>
        </p:txBody>
      </p:sp>
      <p:pic>
        <p:nvPicPr>
          <p:cNvPr id="4" name="Content Placeholder 3" descr="42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28600"/>
            <a:ext cx="4541035" cy="620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9D8D2-A570-4CB0-9124-2BFB4E3D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269FE-2C77-46A9-AA19-E6FD8BD6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51397-51B2-41C0-A60A-200E6421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27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ulinTypeBreakd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4E525-BEE5-4418-9688-0B3F6DD6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737D5-C88C-4F30-9C8C-693C3CFA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696FF-9ECE-4B86-A8CF-BA88289A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28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445893"/>
          <a:ext cx="8305800" cy="61073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5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ekton Pro" pitchFamily="34" charset="0"/>
                        </a:rPr>
                        <a:t>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2400" dirty="0">
                        <a:latin typeface="Tekton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ekton Pro" pitchFamily="34" charset="0"/>
                        </a:rPr>
                        <a:t>Ultra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  rapid acting </a:t>
                      </a:r>
                    </a:p>
                    <a:p>
                      <a:r>
                        <a:rPr lang="en-US" sz="2400" baseline="0" dirty="0">
                          <a:latin typeface="Tekton Pro" pitchFamily="34" charset="0"/>
                        </a:rPr>
                        <a:t>     Insulin analog/ Short- Acting </a:t>
                      </a:r>
                    </a:p>
                    <a:p>
                      <a:r>
                        <a:rPr lang="en-US" sz="2400" baseline="0" dirty="0">
                          <a:latin typeface="Tekton Pro" pitchFamily="34" charset="0"/>
                        </a:rPr>
                        <a:t>     (</a:t>
                      </a:r>
                      <a:r>
                        <a:rPr lang="en-US" sz="2400" baseline="0" dirty="0" err="1">
                          <a:latin typeface="Tekton Pro" pitchFamily="34" charset="0"/>
                        </a:rPr>
                        <a:t>Humalog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)</a:t>
                      </a:r>
                      <a:endParaRPr lang="en-US" sz="2400" dirty="0">
                        <a:latin typeface="Tekton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IV/SC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PRANDIAL/</a:t>
                      </a:r>
                      <a:r>
                        <a:rPr lang="en-PH" sz="2400" baseline="0" dirty="0">
                          <a:latin typeface="Tekton Pro" pitchFamily="34" charset="0"/>
                        </a:rPr>
                        <a:t>     SUPPLEMENTAL</a:t>
                      </a:r>
                      <a:endParaRPr lang="en-PH" sz="2400" dirty="0">
                        <a:latin typeface="Tekton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ekton Pro" pitchFamily="34" charset="0"/>
                        </a:rPr>
                        <a:t>Rapid acting:</a:t>
                      </a:r>
                    </a:p>
                    <a:p>
                      <a:r>
                        <a:rPr lang="en-US" sz="2400" dirty="0">
                          <a:latin typeface="Tekton Pro" pitchFamily="34" charset="0"/>
                        </a:rPr>
                        <a:t>      Regular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 (</a:t>
                      </a:r>
                      <a:r>
                        <a:rPr lang="en-US" sz="2400" baseline="0" dirty="0" err="1">
                          <a:latin typeface="Tekton Pro" pitchFamily="34" charset="0"/>
                        </a:rPr>
                        <a:t>Semilente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)</a:t>
                      </a:r>
                      <a:endParaRPr lang="en-US" sz="2400" dirty="0">
                        <a:latin typeface="Tekton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IV/SC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dirty="0">
                          <a:latin typeface="Tekton Pro" pitchFamily="34" charset="0"/>
                        </a:rPr>
                        <a:t>PRANDIAL/</a:t>
                      </a:r>
                      <a:r>
                        <a:rPr lang="en-PH" sz="2400" baseline="0" dirty="0">
                          <a:latin typeface="Tekton Pro" pitchFamily="34" charset="0"/>
                        </a:rPr>
                        <a:t>     SUPPLEMENTAL</a:t>
                      </a:r>
                      <a:endParaRPr lang="en-PH" sz="2400" dirty="0">
                        <a:latin typeface="Tekton Pro" pitchFamily="34" charset="0"/>
                      </a:endParaRPr>
                    </a:p>
                    <a:p>
                      <a:endParaRPr lang="en-PH" sz="2400" dirty="0">
                        <a:latin typeface="Tekton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ekton Pro" pitchFamily="34" charset="0"/>
                        </a:rPr>
                        <a:t>Intermediate:</a:t>
                      </a:r>
                    </a:p>
                    <a:p>
                      <a:r>
                        <a:rPr lang="en-US" sz="2400" dirty="0">
                          <a:latin typeface="Tekton Pro" pitchFamily="34" charset="0"/>
                        </a:rPr>
                        <a:t>      NPH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 (</a:t>
                      </a:r>
                      <a:r>
                        <a:rPr lang="en-US" sz="2400" baseline="0" dirty="0" err="1">
                          <a:latin typeface="Tekton Pro" pitchFamily="34" charset="0"/>
                        </a:rPr>
                        <a:t>Lente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)</a:t>
                      </a:r>
                      <a:endParaRPr lang="en-US" sz="2400" dirty="0">
                        <a:latin typeface="Tekton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BASAL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ekton Pro" pitchFamily="34" charset="0"/>
                        </a:rPr>
                        <a:t>Long acting:</a:t>
                      </a:r>
                    </a:p>
                    <a:p>
                      <a:r>
                        <a:rPr lang="en-US" sz="2400" baseline="0" dirty="0">
                          <a:latin typeface="Tekton Pro" pitchFamily="34" charset="0"/>
                        </a:rPr>
                        <a:t>    </a:t>
                      </a:r>
                      <a:r>
                        <a:rPr lang="en-US" sz="2400" baseline="0" dirty="0" err="1">
                          <a:latin typeface="Tekton Pro" pitchFamily="34" charset="0"/>
                        </a:rPr>
                        <a:t>Protamine</a:t>
                      </a:r>
                      <a:r>
                        <a:rPr lang="en-US" sz="2400" baseline="0" dirty="0">
                          <a:latin typeface="Tekton Pro" pitchFamily="34" charset="0"/>
                        </a:rPr>
                        <a:t> Zinc </a:t>
                      </a:r>
                    </a:p>
                    <a:p>
                      <a:r>
                        <a:rPr lang="en-US" sz="2400" dirty="0">
                          <a:latin typeface="Tekton Pro" pitchFamily="34" charset="0"/>
                        </a:rPr>
                        <a:t>      (</a:t>
                      </a:r>
                      <a:r>
                        <a:rPr lang="en-US" sz="2400" dirty="0" err="1">
                          <a:latin typeface="Tekton Pro" pitchFamily="34" charset="0"/>
                        </a:rPr>
                        <a:t>Ultralente</a:t>
                      </a:r>
                      <a:r>
                        <a:rPr lang="en-US" sz="2400" dirty="0">
                          <a:latin typeface="Tekton Pro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ekton Pro" pitchFamily="34" charset="0"/>
                        </a:rPr>
                        <a:t>BASAL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2D41-F385-4B2D-822D-6D320C56A4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1EC5-85D3-4509-BF33-36AB2635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C4DA-6994-430C-9D97-652F89FA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29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14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52400" y="685800"/>
            <a:ext cx="5105400" cy="5668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/>
              <a:t>Pancreas</a:t>
            </a:r>
            <a:r>
              <a:rPr lang="en-US" sz="2800" dirty="0"/>
              <a:t> secretes 40-50 units of insulin daily in two steps:</a:t>
            </a:r>
          </a:p>
          <a:p>
            <a:pPr lvl="1" eaLnBrk="1" hangingPunct="1"/>
            <a:r>
              <a:rPr lang="en-US" sz="2400" dirty="0"/>
              <a:t>Secreted at low levels during fasting </a:t>
            </a:r>
            <a:r>
              <a:rPr lang="en-US" sz="2400" b="1" dirty="0"/>
              <a:t>( basal insulin secretion)</a:t>
            </a:r>
          </a:p>
          <a:p>
            <a:pPr lvl="1" eaLnBrk="1" hangingPunct="1"/>
            <a:r>
              <a:rPr lang="en-US" sz="2400" dirty="0"/>
              <a:t>Increased levels after eating </a:t>
            </a:r>
            <a:r>
              <a:rPr lang="en-US" sz="2400" b="1" dirty="0"/>
              <a:t>(</a:t>
            </a:r>
            <a:r>
              <a:rPr lang="en-US" sz="2400" b="1" dirty="0" err="1"/>
              <a:t>prandial</a:t>
            </a:r>
            <a:r>
              <a:rPr lang="en-US" sz="2400" b="1" dirty="0"/>
              <a:t>)</a:t>
            </a:r>
          </a:p>
          <a:p>
            <a:pPr lvl="1" eaLnBrk="1" hangingPunct="1"/>
            <a:r>
              <a:rPr lang="en-US" sz="2400" dirty="0"/>
              <a:t>An early burst of insulin occurs within 10 minutes of eating</a:t>
            </a:r>
          </a:p>
          <a:p>
            <a:pPr lvl="1" eaLnBrk="1" hangingPunct="1"/>
            <a:r>
              <a:rPr lang="en-US" sz="2400" dirty="0"/>
              <a:t>Then proceeds with increasing release as long as hyperglycemia is present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02804-09C7-4669-8A42-D0852763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46717-EE3C-4261-9C89-0FD7FF09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6B1A-B61E-4DE5-BD93-297746B0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6316662" cy="1143000"/>
          </a:xfrm>
        </p:spPr>
        <p:txBody>
          <a:bodyPr/>
          <a:lstStyle/>
          <a:p>
            <a:r>
              <a:rPr lang="en-PH" sz="4000" dirty="0"/>
              <a:t>SLIDING SCALE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74690"/>
            <a:ext cx="7086600" cy="5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E261D-B52C-4E66-837E-23BC4CCC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601C6-08A0-45A8-A832-1DBC02A1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5DAE8-4B29-4B64-945C-AFB5395C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30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ixing insu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29093-8051-45D9-A9AA-CA48EDC9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1A617-D83C-4651-885D-0E771B0A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EE874-1E4C-4D08-8DD6-4433BFAB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31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486775" cy="1143000"/>
          </a:xfrm>
        </p:spPr>
        <p:txBody>
          <a:bodyPr/>
          <a:lstStyle/>
          <a:p>
            <a:pPr algn="ctr"/>
            <a:r>
              <a:rPr lang="en-US" sz="4000" b="1" dirty="0">
                <a:latin typeface="Tekton Pro" pitchFamily="34" charset="0"/>
                <a:ea typeface="Times New Roman" pitchFamily="18" charset="0"/>
              </a:rPr>
              <a:t>Factors that influence the body’s need for insulin</a:t>
            </a:r>
            <a:endParaRPr lang="en-P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4400" algn="l"/>
              </a:tabLst>
              <a:defRPr/>
            </a:pPr>
            <a:endParaRPr lang="en-US" sz="3600" b="1" dirty="0">
              <a:latin typeface="Tekton Pro" pitchFamily="34" charset="0"/>
            </a:endParaRPr>
          </a:p>
          <a:p>
            <a:pPr eaLnBrk="0" hangingPunct="0">
              <a:buFontTx/>
              <a:buAutoNum type="arabicPeriod"/>
              <a:tabLst>
                <a:tab pos="914400" algn="l"/>
              </a:tabLst>
              <a:defRPr/>
            </a:pPr>
            <a:r>
              <a:rPr lang="en-US" sz="3200" b="1" u="sng" dirty="0">
                <a:latin typeface="Tekton Pro" pitchFamily="34" charset="0"/>
                <a:ea typeface="Times New Roman" pitchFamily="18" charset="0"/>
                <a:sym typeface="Wingdings 3"/>
              </a:rPr>
              <a:t></a:t>
            </a:r>
            <a:r>
              <a:rPr lang="en-US" sz="3200" b="1" u="sng" dirty="0">
                <a:latin typeface="Tekton Pro" pitchFamily="34" charset="0"/>
                <a:ea typeface="Times New Roman" pitchFamily="18" charset="0"/>
              </a:rPr>
              <a:t> need</a:t>
            </a:r>
            <a:r>
              <a:rPr lang="en-US" sz="3200" dirty="0">
                <a:latin typeface="Tekton Pro" pitchFamily="34" charset="0"/>
                <a:ea typeface="Times New Roman" pitchFamily="18" charset="0"/>
              </a:rPr>
              <a:t> : trauma, infection, fever, severe psychological or physical stress, other illnesses</a:t>
            </a:r>
          </a:p>
          <a:p>
            <a:pPr eaLnBrk="0" hangingPunct="0">
              <a:buFontTx/>
              <a:buAutoNum type="arabicPeriod"/>
              <a:tabLst>
                <a:tab pos="914400" algn="l"/>
              </a:tabLst>
              <a:defRPr/>
            </a:pPr>
            <a:r>
              <a:rPr lang="en-US" sz="3200" b="1" u="sng" dirty="0">
                <a:latin typeface="Tekton Pro" pitchFamily="34" charset="0"/>
                <a:ea typeface="Times New Roman" pitchFamily="18" charset="0"/>
              </a:rPr>
              <a:t> </a:t>
            </a:r>
            <a:r>
              <a:rPr lang="en-US" sz="3200" b="1" u="sng" dirty="0">
                <a:latin typeface="Tekton Pro" pitchFamily="34" charset="0"/>
                <a:ea typeface="Times New Roman" pitchFamily="18" charset="0"/>
                <a:sym typeface="Wingdings 3"/>
              </a:rPr>
              <a:t></a:t>
            </a:r>
            <a:r>
              <a:rPr lang="en-US" sz="3200" b="1" u="sng" dirty="0">
                <a:latin typeface="Tekton Pro" pitchFamily="34" charset="0"/>
                <a:ea typeface="Times New Roman" pitchFamily="18" charset="0"/>
              </a:rPr>
              <a:t> need</a:t>
            </a:r>
            <a:r>
              <a:rPr lang="en-US" sz="3200" dirty="0">
                <a:latin typeface="Tekton Pro" pitchFamily="34" charset="0"/>
                <a:ea typeface="Times New Roman" pitchFamily="18" charset="0"/>
              </a:rPr>
              <a:t> : active exercise</a:t>
            </a:r>
            <a:endParaRPr lang="en-US" sz="3200" dirty="0">
              <a:latin typeface="Tekton Pro" pitchFamily="34" charset="0"/>
            </a:endParaRPr>
          </a:p>
          <a:p>
            <a:endParaRPr lang="en-PH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10E87-D59F-4E59-9F97-A757EB7E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350A-38E1-469F-A769-714C0DDA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275B-25E1-485D-8C30-ACCE503D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32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013" y="76200"/>
            <a:ext cx="6326187" cy="5668963"/>
          </a:xfrm>
        </p:spPr>
        <p:txBody>
          <a:bodyPr/>
          <a:lstStyle/>
          <a:p>
            <a:pPr eaLnBrk="0" hangingPunct="0">
              <a:tabLst>
                <a:tab pos="914400" algn="l"/>
              </a:tabLst>
              <a:defRPr/>
            </a:pP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Hypoglycemia</a:t>
            </a:r>
            <a:endParaRPr lang="en-US" sz="2800" b="1" dirty="0">
              <a:latin typeface="Tekton Pro" pitchFamily="34" charset="0"/>
            </a:endParaRP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latin typeface="Tekton Pro" pitchFamily="34" charset="0"/>
                <a:ea typeface="Times New Roman" pitchFamily="18" charset="0"/>
              </a:rPr>
              <a:t>low blood glucose (usually below 60mg/dl)</a:t>
            </a: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latin typeface="Tekton Pro" pitchFamily="34" charset="0"/>
                <a:ea typeface="Times New Roman" pitchFamily="18" charset="0"/>
              </a:rPr>
              <a:t>results from too much insulin, not enough food, and/or excessive physical activity</a:t>
            </a:r>
          </a:p>
          <a:p>
            <a:pPr marL="914400" lvl="1" indent="-457200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2400" dirty="0">
                <a:latin typeface="Tekton Pro" pitchFamily="34" charset="0"/>
                <a:ea typeface="Times New Roman" pitchFamily="18" charset="0"/>
              </a:rPr>
              <a:t>may occur 1-3 hrs after regular insulin injection</a:t>
            </a:r>
            <a:endParaRPr lang="en-US" sz="2400" dirty="0">
              <a:latin typeface="Tekton Pro" pitchFamily="34" charset="0"/>
            </a:endParaRPr>
          </a:p>
          <a:p>
            <a:pPr eaLnBrk="0" hangingPunct="0">
              <a:tabLst>
                <a:tab pos="914400" algn="l"/>
              </a:tabLst>
              <a:defRPr/>
            </a:pPr>
            <a:r>
              <a:rPr lang="en-US" b="1" u="sng" dirty="0">
                <a:latin typeface="Tekton Pro" pitchFamily="34" charset="0"/>
              </a:rPr>
              <a:t>S/</a:t>
            </a:r>
            <a:r>
              <a:rPr lang="en-US" b="1" u="sng" dirty="0" err="1">
                <a:latin typeface="Tekton Pro" pitchFamily="34" charset="0"/>
              </a:rPr>
              <a:t>Sx</a:t>
            </a:r>
            <a:r>
              <a:rPr lang="en-US" b="1" u="sng" dirty="0">
                <a:latin typeface="Tekton Pro" pitchFamily="34" charset="0"/>
              </a:rPr>
              <a:t>:</a:t>
            </a:r>
            <a:endParaRPr lang="en-US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en-US" dirty="0">
                <a:latin typeface="Tekton Pro" pitchFamily="34" charset="0"/>
                <a:ea typeface="Times New Roman" pitchFamily="18" charset="0"/>
              </a:rPr>
              <a:t>Sweating, tremor, pallor, tachycardia, palpitations and nervousness</a:t>
            </a:r>
            <a:endParaRPr lang="en-US" dirty="0">
              <a:latin typeface="Tekton Pro" pitchFamily="34" charset="0"/>
            </a:endParaRPr>
          </a:p>
          <a:p>
            <a:pPr marL="914400" lvl="1" indent="-457200" eaLnBrk="0" hangingPunct="0">
              <a:buFontTx/>
              <a:buBlip>
                <a:blip r:embed="rId2"/>
              </a:buBlip>
              <a:tabLst>
                <a:tab pos="914400" algn="l"/>
              </a:tabLst>
              <a:defRPr/>
            </a:pPr>
            <a:r>
              <a:rPr lang="en-US" sz="2400" dirty="0">
                <a:latin typeface="Tekton Pro" pitchFamily="34" charset="0"/>
                <a:ea typeface="Times New Roman" pitchFamily="18" charset="0"/>
              </a:rPr>
              <a:t>caused by </a:t>
            </a:r>
            <a:r>
              <a:rPr lang="en-US" sz="2400" u="sng" dirty="0">
                <a:latin typeface="Tekton Pro" pitchFamily="34" charset="0"/>
                <a:ea typeface="Times New Roman" pitchFamily="18" charset="0"/>
              </a:rPr>
              <a:t>release of epinephrine from the CNS</a:t>
            </a:r>
            <a:r>
              <a:rPr lang="en-US" sz="2400" dirty="0">
                <a:latin typeface="Tekton Pro" pitchFamily="34" charset="0"/>
                <a:ea typeface="Times New Roman" pitchFamily="18" charset="0"/>
              </a:rPr>
              <a:t> when blood glucose falls rapidly</a:t>
            </a:r>
            <a:endParaRPr lang="en-US" sz="2400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en-US" dirty="0">
                <a:latin typeface="Tekton Pro" pitchFamily="34" charset="0"/>
                <a:ea typeface="Times New Roman" pitchFamily="18" charset="0"/>
              </a:rPr>
              <a:t>Headache, light-headedness, confusion, numbness of lips and tongue, slurred speech, drowsiness, convulsions and coma</a:t>
            </a:r>
            <a:endParaRPr lang="en-US" dirty="0">
              <a:latin typeface="Tekton Pro" pitchFamily="34" charset="0"/>
            </a:endParaRPr>
          </a:p>
          <a:p>
            <a:pPr marL="914400" lvl="1" indent="-457200" eaLnBrk="0" hangingPunct="0">
              <a:buFontTx/>
              <a:buBlip>
                <a:blip r:embed="rId2"/>
              </a:buBlip>
              <a:tabLst>
                <a:tab pos="914400" algn="l"/>
              </a:tabLst>
              <a:defRPr/>
            </a:pPr>
            <a:r>
              <a:rPr lang="en-US" sz="2400" dirty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caused by </a:t>
            </a:r>
            <a:r>
              <a:rPr lang="en-US" sz="2400" u="sng" dirty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depression of the CNS</a:t>
            </a:r>
            <a:r>
              <a:rPr lang="en-US" sz="2400" dirty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 because of </a:t>
            </a:r>
            <a:r>
              <a:rPr lang="en-US" sz="2400" dirty="0">
                <a:latin typeface="Tekton Pro" pitchFamily="34" charset="0"/>
                <a:ea typeface="Times New Roman" pitchFamily="18" charset="0"/>
                <a:cs typeface="Times New Roman" pitchFamily="18" charset="0"/>
                <a:sym typeface="Wingdings 3" pitchFamily="18" charset="2"/>
              </a:rPr>
              <a:t></a:t>
            </a:r>
            <a:r>
              <a:rPr lang="en-US" sz="2400" dirty="0">
                <a:latin typeface="Tekton Pro" pitchFamily="34" charset="0"/>
                <a:ea typeface="Times New Roman" pitchFamily="18" charset="0"/>
                <a:cs typeface="Times New Roman" pitchFamily="18" charset="0"/>
              </a:rPr>
              <a:t>glucose supply of brain cells</a:t>
            </a:r>
            <a:r>
              <a:rPr lang="en-US" sz="2400" dirty="0">
                <a:latin typeface="Tekton Pro" pitchFamily="34" charset="0"/>
                <a:sym typeface="Wingdings 3" pitchFamily="18" charset="2"/>
              </a:rPr>
              <a:t> </a:t>
            </a:r>
            <a:endParaRPr lang="en-US" sz="2400" dirty="0">
              <a:latin typeface="Tekton Pro" pitchFamily="34" charset="0"/>
              <a:ea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endParaRPr lang="en-PH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B1080-82AF-4D3B-8CE2-FDA16E00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25FFF-8BB7-43F7-86D8-90D72459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A346-94E5-4A6C-B7DA-D99413C8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380047"/>
            <a:ext cx="86106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defRPr/>
            </a:pPr>
            <a:r>
              <a:rPr lang="en-US" sz="3200" b="1" u="sng" dirty="0">
                <a:latin typeface="Tekton Pro" pitchFamily="34" charset="0"/>
                <a:ea typeface="Times New Roman" pitchFamily="18" charset="0"/>
              </a:rPr>
              <a:t>Management of Hypoglycemia</a:t>
            </a:r>
          </a:p>
          <a:p>
            <a:pPr>
              <a:defRPr/>
            </a:pPr>
            <a:endParaRPr lang="en-US" sz="3200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Tekton Pro" pitchFamily="34" charset="0"/>
                <a:ea typeface="Times New Roman" pitchFamily="18" charset="0"/>
              </a:rPr>
              <a:t>Give </a:t>
            </a:r>
            <a:r>
              <a:rPr lang="en-US" sz="3200" u="sng" dirty="0">
                <a:latin typeface="Tekton Pro" pitchFamily="34" charset="0"/>
                <a:ea typeface="Times New Roman" pitchFamily="18" charset="0"/>
              </a:rPr>
              <a:t>simple sugar orally if pt. is conscious</a:t>
            </a:r>
            <a:r>
              <a:rPr lang="en-US" sz="3200" dirty="0">
                <a:latin typeface="Tekton Pro" pitchFamily="34" charset="0"/>
                <a:ea typeface="Times New Roman" pitchFamily="18" charset="0"/>
              </a:rPr>
              <a:t> and can swallow – orange juice, candy, glucose tablets, lump of sugar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Tekton Pro" pitchFamily="34" charset="0"/>
                <a:ea typeface="Times New Roman" pitchFamily="18" charset="0"/>
              </a:rPr>
              <a:t>Give </a:t>
            </a:r>
            <a:r>
              <a:rPr lang="en-US" sz="3200" u="sng" dirty="0">
                <a:latin typeface="Tekton Pro" pitchFamily="34" charset="0"/>
                <a:ea typeface="Times New Roman" pitchFamily="18" charset="0"/>
              </a:rPr>
              <a:t>Glucagon (SQ or IM) if pt. is unconscious</a:t>
            </a:r>
            <a:r>
              <a:rPr lang="en-US" sz="3200" dirty="0">
                <a:latin typeface="Tekton Pro" pitchFamily="34" charset="0"/>
                <a:ea typeface="Times New Roman" pitchFamily="18" charset="0"/>
              </a:rPr>
              <a:t> or cannot take sugar by mouth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Tekton Pro" pitchFamily="34" charset="0"/>
                <a:ea typeface="Times New Roman" pitchFamily="18" charset="0"/>
              </a:rPr>
              <a:t>As soon as pt. regains consciousness, he should be given carbohydrate by mouth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Tekton Pro" pitchFamily="34" charset="0"/>
                <a:ea typeface="Times New Roman" pitchFamily="18" charset="0"/>
              </a:rPr>
              <a:t>If pt. does not respond to the above measures, he is given 50 ml of 50% glucose I.V. or 1000 ml of 5%-10% glucose in water I.V.</a:t>
            </a:r>
            <a:endParaRPr lang="en-US" sz="3200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US" sz="32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B369-0F29-4F64-902E-BBFFCAAAFE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AD5F7C-6A28-4C83-BAF4-003B1F128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631B6-38C9-4F7F-A593-0A8DB8EA7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34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047750"/>
          </a:xfrm>
        </p:spPr>
        <p:txBody>
          <a:bodyPr/>
          <a:lstStyle/>
          <a:p>
            <a:r>
              <a:rPr lang="en-US" sz="3600" dirty="0">
                <a:latin typeface="Tekton Pro" pitchFamily="34" charset="0"/>
              </a:rPr>
              <a:t>ACUTE COMPLICATIONS </a:t>
            </a:r>
            <a:r>
              <a:rPr lang="en-US" sz="4000" dirty="0">
                <a:latin typeface="Tekton Pro" pitchFamily="34" charset="0"/>
              </a:rPr>
              <a:t>OF DIABETES MILLETUS</a:t>
            </a:r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ekton Pro" pitchFamily="34" charset="0"/>
              </a:rPr>
              <a:t>DIABETIC KETO-ACIDOSIS (DKA)</a:t>
            </a:r>
          </a:p>
          <a:p>
            <a:pPr>
              <a:buFont typeface="Arial" charset="0"/>
              <a:buNone/>
            </a:pPr>
            <a:endParaRPr lang="en-US" sz="2800" dirty="0">
              <a:latin typeface="Tekton Pro" pitchFamily="34" charset="0"/>
            </a:endParaRPr>
          </a:p>
          <a:p>
            <a:r>
              <a:rPr lang="en-US" sz="2800" dirty="0">
                <a:latin typeface="Tekton Pro" pitchFamily="34" charset="0"/>
              </a:rPr>
              <a:t>INSULIN SHOCK</a:t>
            </a:r>
          </a:p>
          <a:p>
            <a:pPr>
              <a:buFont typeface="Arial" charset="0"/>
              <a:buNone/>
            </a:pPr>
            <a:endParaRPr lang="en-US" sz="2800" dirty="0">
              <a:latin typeface="Tekton Pro" pitchFamily="34" charset="0"/>
            </a:endParaRPr>
          </a:p>
          <a:p>
            <a:r>
              <a:rPr lang="en-US" sz="2800" dirty="0">
                <a:latin typeface="Tekton Pro" pitchFamily="34" charset="0"/>
              </a:rPr>
              <a:t>HYPERGLYCEMIC, HYPEROSMOLAR, 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Tekton Pro" pitchFamily="34" charset="0"/>
              </a:rPr>
              <a:t>	NONKETOTIC (HHONK) COMA </a:t>
            </a:r>
          </a:p>
          <a:p>
            <a:pPr>
              <a:buFont typeface="Arial" charset="0"/>
              <a:buNone/>
            </a:pPr>
            <a:endParaRPr lang="en-US" sz="2800" dirty="0">
              <a:latin typeface="Tekton Pro" pitchFamily="34" charset="0"/>
            </a:endParaRPr>
          </a:p>
          <a:p>
            <a:r>
              <a:rPr lang="en-US" sz="2800" dirty="0">
                <a:latin typeface="Tekton Pro" pitchFamily="34" charset="0"/>
              </a:rPr>
              <a:t>DAWN PHENOMENON</a:t>
            </a:r>
          </a:p>
          <a:p>
            <a:pPr>
              <a:buFont typeface="Arial" charset="0"/>
              <a:buNone/>
            </a:pPr>
            <a:endParaRPr lang="en-US" sz="2800" dirty="0">
              <a:latin typeface="Tekton Pro" pitchFamily="34" charset="0"/>
            </a:endParaRPr>
          </a:p>
          <a:p>
            <a:r>
              <a:rPr lang="en-US" sz="2800" dirty="0">
                <a:latin typeface="Tekton Pro" pitchFamily="34" charset="0"/>
              </a:rPr>
              <a:t>SOMOGYI EFFECT</a:t>
            </a:r>
          </a:p>
          <a:p>
            <a:endParaRPr lang="en-US" sz="2800" dirty="0">
              <a:latin typeface="Tekton Pro" pitchFamily="34" charset="0"/>
            </a:endParaRPr>
          </a:p>
          <a:p>
            <a:pPr>
              <a:buFont typeface="Arial" charset="0"/>
              <a:buNone/>
            </a:pPr>
            <a:endParaRPr lang="en-US" sz="28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6E755-0D0E-4E38-B2F2-C7EE353C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25428-5FDA-4DD9-B7A9-94C0748C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EFD6D-A7DF-4A6A-B46C-DB39D184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35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4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xplosion 2 30"/>
          <p:cNvSpPr/>
          <p:nvPr/>
        </p:nvSpPr>
        <p:spPr>
          <a:xfrm>
            <a:off x="3962400" y="4419600"/>
            <a:ext cx="3048000" cy="16764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000" dirty="0">
              <a:solidFill>
                <a:srgbClr val="C00000"/>
              </a:solidFill>
              <a:latin typeface="Tekton Pro" pitchFamily="34" charset="0"/>
            </a:endParaRPr>
          </a:p>
        </p:txBody>
      </p:sp>
      <p:sp>
        <p:nvSpPr>
          <p:cNvPr id="186370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-76200"/>
            <a:ext cx="7772400" cy="1431925"/>
          </a:xfrm>
        </p:spPr>
        <p:txBody>
          <a:bodyPr/>
          <a:lstStyle/>
          <a:p>
            <a:pPr algn="ctr"/>
            <a:r>
              <a:rPr lang="en-US" sz="4400" b="1" dirty="0">
                <a:latin typeface="Tekton Pro" pitchFamily="34" charset="0"/>
              </a:rPr>
              <a:t>D.K.A.</a:t>
            </a:r>
            <a:br>
              <a:rPr lang="en-US" sz="4400" b="1" dirty="0">
                <a:latin typeface="Tekton Pro" pitchFamily="34" charset="0"/>
              </a:rPr>
            </a:br>
            <a:r>
              <a:rPr lang="en-US" sz="4400" b="1" dirty="0">
                <a:latin typeface="Tekton Pro" pitchFamily="34" charset="0"/>
              </a:rPr>
              <a:t>PATHOPHYSIOLOGY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429000" y="1676400"/>
            <a:ext cx="2362200" cy="304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48106" dir="18057825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NO INSULIN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3276600" y="2514600"/>
            <a:ext cx="34290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27000" dir="18412194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MARKED HYPERGLYCEMIA</a:t>
            </a: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838200" y="3810000"/>
            <a:ext cx="21336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GLUCOSURIA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667000" y="4724400"/>
            <a:ext cx="1219200" cy="7620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WEIGHT</a:t>
            </a:r>
            <a:r>
              <a:rPr lang="en-US" sz="2400" b="1">
                <a:solidFill>
                  <a:srgbClr val="000000"/>
                </a:solidFill>
                <a:latin typeface="Tekton Pro" pitchFamily="34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LOSS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914400" y="4648200"/>
            <a:ext cx="14478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OSMOTIC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DIURESIS</a:t>
            </a: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990600" y="5791200"/>
            <a:ext cx="1295400" cy="3048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POLYURIA</a:t>
            </a:r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4648200" y="2057400"/>
            <a:ext cx="0" cy="3810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7543800" y="4648200"/>
            <a:ext cx="0" cy="533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4648200" y="2971800"/>
            <a:ext cx="0" cy="3810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4648200" y="3352800"/>
            <a:ext cx="2895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H="1">
            <a:off x="1905000" y="3352800"/>
            <a:ext cx="27432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1905000" y="33528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7543800" y="3352800"/>
            <a:ext cx="0" cy="533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1676400" y="4191000"/>
            <a:ext cx="0" cy="3048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1600200" y="52578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87" name="Rectangle 19"/>
          <p:cNvSpPr>
            <a:spLocks noChangeArrowheads="1"/>
          </p:cNvSpPr>
          <p:nvPr/>
        </p:nvSpPr>
        <p:spPr bwMode="auto">
          <a:xfrm>
            <a:off x="6477000" y="3886200"/>
            <a:ext cx="2133600" cy="762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CELLULAR 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HUNGER</a:t>
            </a: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6858000" y="5334000"/>
            <a:ext cx="1676400" cy="3048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POLYPHAGIA</a:t>
            </a:r>
          </a:p>
        </p:txBody>
      </p:sp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2743200" y="6019800"/>
            <a:ext cx="1524000" cy="4572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POLYDIPSIA</a:t>
            </a:r>
          </a:p>
        </p:txBody>
      </p:sp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3505200" y="3657600"/>
            <a:ext cx="23622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rgbClr val="00FF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LIPOLYSIS</a:t>
            </a:r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 flipH="1" flipV="1">
            <a:off x="5867400" y="3886200"/>
            <a:ext cx="533400" cy="228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3657600" y="4114800"/>
            <a:ext cx="0" cy="609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3" name="Rectangle 25"/>
          <p:cNvSpPr>
            <a:spLocks noChangeArrowheads="1"/>
          </p:cNvSpPr>
          <p:nvPr/>
        </p:nvSpPr>
        <p:spPr bwMode="auto">
          <a:xfrm>
            <a:off x="533400" y="2362200"/>
            <a:ext cx="1905000" cy="6858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OSMOTIC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DEHYDRATION</a:t>
            </a:r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H="1">
            <a:off x="2514600" y="2590800"/>
            <a:ext cx="609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>
            <a:off x="609600" y="3200400"/>
            <a:ext cx="0" cy="3124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4191000" y="4953000"/>
            <a:ext cx="2514600" cy="457200"/>
          </a:xfrm>
          <a:prstGeom prst="rect">
            <a:avLst/>
          </a:prstGeom>
          <a:noFill/>
          <a:ln>
            <a:noFill/>
            <a:headEnd type="none" w="sm" len="sm"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kton Pro" pitchFamily="34" charset="0"/>
              </a:rPr>
              <a:t>KETOACIDOSIS</a:t>
            </a:r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609600" y="6324600"/>
            <a:ext cx="2133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1600200" y="6172200"/>
            <a:ext cx="0" cy="152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5334000" y="4191000"/>
            <a:ext cx="0" cy="6858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FFF5F-01F9-4B31-9BA8-4487D0F2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8791D-973E-4AB2-921B-370934DF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45E8-BC93-40AA-B2CF-C5EF0F46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36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6370" grpId="0" autoUpdateAnimBg="0"/>
      <p:bldP spid="186372" grpId="0" animBg="1" autoUpdateAnimBg="0"/>
      <p:bldP spid="186373" grpId="0" animBg="1" autoUpdateAnimBg="0"/>
      <p:bldP spid="186375" grpId="0" animBg="1" autoUpdateAnimBg="0"/>
      <p:bldP spid="186378" grpId="0" animBg="1"/>
      <p:bldP spid="186379" grpId="0" animBg="1"/>
      <p:bldP spid="186380" grpId="0" animBg="1"/>
      <p:bldP spid="186381" grpId="0" animBg="1"/>
      <p:bldP spid="186384" grpId="0" animBg="1"/>
      <p:bldP spid="186387" grpId="0" animBg="1" autoUpdateAnimBg="0"/>
      <p:bldP spid="186388" grpId="0" animBg="1" autoUpdateAnimBg="0"/>
      <p:bldP spid="186390" grpId="0" animBg="1" autoUpdateAnimBg="0"/>
      <p:bldP spid="186391" grpId="0" animBg="1"/>
      <p:bldP spid="186392" grpId="0" animBg="1"/>
      <p:bldP spid="186396" grpId="0"/>
      <p:bldP spid="1863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en-US" sz="3600">
                <a:latin typeface="Tekton Pro" pitchFamily="34" charset="0"/>
              </a:rPr>
              <a:t>D.K.A.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xfrm>
            <a:off x="2693988" y="1219200"/>
            <a:ext cx="6326187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200" dirty="0">
                <a:latin typeface="Tekton Pro" pitchFamily="34" charset="0"/>
              </a:rPr>
              <a:t>S/SX: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S/SX OF DM +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KETONURIA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METABOLIC ACIDOSIS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KUSSMAUL’S RESPIRATION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ACETONE BREATH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DHN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FLUSHED FACE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TACHYCARDIA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CIRCULATORY COLLAPSE     COMA</a:t>
            </a:r>
            <a:r>
              <a:rPr lang="en-US" sz="3200" dirty="0">
                <a:latin typeface="Tekton Pro" pitchFamily="34" charset="0"/>
              </a:rPr>
              <a:t>    </a:t>
            </a:r>
            <a:r>
              <a:rPr lang="en-US" sz="3200" b="1" dirty="0">
                <a:latin typeface="Tekton Pro" pitchFamily="34" charset="0"/>
              </a:rPr>
              <a:t>DEATH</a:t>
            </a:r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6934200" y="5791200"/>
            <a:ext cx="228600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8229600" y="5791200"/>
            <a:ext cx="228600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0BBB8-4F11-4DA4-AA65-5282B542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3BC8B-54D0-4AA4-8DCD-449E0EEB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D125-ACF9-4A1A-9DD1-29F7BABE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37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en-US" sz="4000">
                <a:latin typeface="Tekton Pro" pitchFamily="34" charset="0"/>
              </a:rPr>
              <a:t>D.K.A.</a:t>
            </a:r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200" dirty="0">
                <a:latin typeface="Tekton Pro" pitchFamily="34" charset="0"/>
              </a:rPr>
              <a:t>MANAGEMENT:</a:t>
            </a:r>
          </a:p>
          <a:p>
            <a:pPr>
              <a:buFont typeface="Arial" charset="0"/>
              <a:buNone/>
            </a:pPr>
            <a:endParaRPr lang="en-US" sz="3200" dirty="0">
              <a:latin typeface="Tekton Pro" pitchFamily="34" charset="0"/>
            </a:endParaRPr>
          </a:p>
          <a:p>
            <a:r>
              <a:rPr lang="en-US" sz="3200" dirty="0">
                <a:latin typeface="Tekton Pro" pitchFamily="34" charset="0"/>
              </a:rPr>
              <a:t>ADEQUATE VENTILATION</a:t>
            </a:r>
          </a:p>
          <a:p>
            <a:r>
              <a:rPr lang="en-US" sz="3200" dirty="0">
                <a:latin typeface="Tekton Pro" pitchFamily="34" charset="0"/>
              </a:rPr>
              <a:t>FLUID REPLACEMENT</a:t>
            </a:r>
          </a:p>
          <a:p>
            <a:r>
              <a:rPr lang="en-US" sz="3200" dirty="0">
                <a:latin typeface="Tekton Pro" pitchFamily="34" charset="0"/>
              </a:rPr>
              <a:t>INSULIN – RAPID ACTING</a:t>
            </a:r>
          </a:p>
          <a:p>
            <a:r>
              <a:rPr lang="en-US" sz="3200" dirty="0">
                <a:latin typeface="Tekton Pro" pitchFamily="34" charset="0"/>
              </a:rPr>
              <a:t>ECG – ELEC IMB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60ED2-E3D6-4139-B198-570B8DC0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F9EAD-8759-44DB-BD90-BE05879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853DD-E288-432C-A9F6-A9B9644B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38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  <p:bldP spid="1884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en-US" sz="4000">
                <a:latin typeface="Tekton Pro" pitchFamily="34" charset="0"/>
              </a:rPr>
              <a:t>INSULIN SHOCK</a:t>
            </a:r>
          </a:p>
        </p:txBody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200">
                <a:latin typeface="Tekton Pro" pitchFamily="34" charset="0"/>
              </a:rPr>
              <a:t>LOW BLOOD SUGAR</a:t>
            </a:r>
          </a:p>
          <a:p>
            <a:pPr>
              <a:buFont typeface="Arial" charset="0"/>
              <a:buNone/>
            </a:pPr>
            <a:r>
              <a:rPr lang="en-US" sz="3200">
                <a:latin typeface="Tekton Pro" pitchFamily="34" charset="0"/>
              </a:rPr>
              <a:t>CAUSE:</a:t>
            </a:r>
          </a:p>
          <a:p>
            <a:r>
              <a:rPr lang="en-US" sz="3200">
                <a:latin typeface="Tekton Pro" pitchFamily="34" charset="0"/>
              </a:rPr>
              <a:t>OVERDOSE OF EXOGENOUS INSULIN</a:t>
            </a:r>
          </a:p>
          <a:p>
            <a:endParaRPr lang="en-US" sz="3200">
              <a:latin typeface="Tekton Pro" pitchFamily="34" charset="0"/>
            </a:endParaRPr>
          </a:p>
          <a:p>
            <a:r>
              <a:rPr lang="en-US" sz="3200">
                <a:latin typeface="Tekton Pro" pitchFamily="34" charset="0"/>
              </a:rPr>
              <a:t>EATING LESS</a:t>
            </a:r>
          </a:p>
          <a:p>
            <a:endParaRPr lang="en-US" sz="3200">
              <a:latin typeface="Tekton Pro" pitchFamily="34" charset="0"/>
            </a:endParaRPr>
          </a:p>
          <a:p>
            <a:r>
              <a:rPr lang="en-US" sz="3200">
                <a:latin typeface="Tekton Pro" pitchFamily="34" charset="0"/>
              </a:rPr>
              <a:t>OVEREXERTION WITHOUT ADDITIONAL CALORIE INTAKE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AA2A8-6C77-4E32-9ABC-64D65A5D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3D2DA-F26D-47BA-BD5B-256FDFF9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10DFC-3B98-420A-88FE-595CF6C6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39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PH" sz="6600" b="1" dirty="0"/>
              <a:t>Insulin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60198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Insulin allows glucose to move into cells to make energy</a:t>
            </a:r>
          </a:p>
          <a:p>
            <a:r>
              <a:rPr lang="en-PH" sz="2800" b="1" dirty="0"/>
              <a:t>Inhibits glucagon activity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3048000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9EA05-C7A2-48A1-A52E-71FA891B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DCD8A-415C-421E-A0BE-5F60A168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1649-E40C-4D2B-BEBC-0C5A6061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r>
              <a:rPr lang="en-US" sz="3600" dirty="0">
                <a:latin typeface="Tekton Pro" pitchFamily="34" charset="0"/>
              </a:rPr>
              <a:t>INSULIN SHOCK</a:t>
            </a:r>
          </a:p>
        </p:txBody>
      </p:sp>
      <p:sp>
        <p:nvSpPr>
          <p:cNvPr id="190467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41148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dirty="0">
                <a:latin typeface="Tekton Pro" pitchFamily="34" charset="0"/>
              </a:rPr>
              <a:t>S/SX:</a:t>
            </a:r>
          </a:p>
          <a:p>
            <a:r>
              <a:rPr lang="en-US" sz="3200" dirty="0">
                <a:latin typeface="Tekton Pro" pitchFamily="34" charset="0"/>
              </a:rPr>
              <a:t>PARASYMPATHETIC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HUNGER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NAUSEA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HYPOTENSION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BRADYCARDIA</a:t>
            </a:r>
          </a:p>
          <a:p>
            <a:r>
              <a:rPr lang="en-US" sz="3200" dirty="0">
                <a:latin typeface="Tekton Pro" pitchFamily="34" charset="0"/>
              </a:rPr>
              <a:t>CEREBRAL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LETHARGY,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YAWNING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SENSORIUM CHANGES</a:t>
            </a:r>
          </a:p>
        </p:txBody>
      </p:sp>
      <p:sp>
        <p:nvSpPr>
          <p:cNvPr id="190468" name="Rectangle 4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495800"/>
          </a:xfrm>
        </p:spPr>
        <p:txBody>
          <a:bodyPr/>
          <a:lstStyle/>
          <a:p>
            <a:r>
              <a:rPr lang="en-US" sz="3200" dirty="0">
                <a:latin typeface="Tekton Pro" pitchFamily="34" charset="0"/>
              </a:rPr>
              <a:t>SYMPATHETIC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IRRITABILITY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SWEATING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TREMBLING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TACHYCARDIA</a:t>
            </a:r>
          </a:p>
          <a:p>
            <a:pPr lvl="1"/>
            <a:r>
              <a:rPr lang="en-US" sz="2800" dirty="0">
                <a:latin typeface="Tekton Pro" pitchFamily="34" charset="0"/>
              </a:rPr>
              <a:t>PALLOR</a:t>
            </a:r>
          </a:p>
          <a:p>
            <a:pPr>
              <a:buFont typeface="Arial" charset="0"/>
              <a:buNone/>
            </a:pPr>
            <a:r>
              <a:rPr lang="en-US" dirty="0">
                <a:latin typeface="Tekton Pro" pitchFamily="34" charset="0"/>
              </a:rPr>
              <a:t>CLINICAL FINDING : </a:t>
            </a:r>
          </a:p>
          <a:p>
            <a:r>
              <a:rPr lang="en-US" sz="3200" dirty="0">
                <a:latin typeface="Tekton Pro" pitchFamily="34" charset="0"/>
              </a:rPr>
              <a:t>BLOOD GLUCOSE BELOW 55-60 mg%</a:t>
            </a:r>
          </a:p>
          <a:p>
            <a:endParaRPr lang="en-US" sz="32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911A9-9A72-48E0-9149-44BB8E12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DEF0F-E789-4DDC-87BC-732F33F6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1F557-3B42-4CB4-A7E9-CF88622F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40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  <p:bldP spid="19046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547092"/>
            <a:ext cx="82296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Preventing Hypoglycemic Reactions Due to Insulin</a:t>
            </a:r>
            <a:endParaRPr lang="en-US" sz="2800" dirty="0">
              <a:latin typeface="Tekton Pro" pitchFamily="34" charset="0"/>
            </a:endParaRPr>
          </a:p>
          <a:p>
            <a:pPr eaLnBrk="0" hangingPunct="0">
              <a:defRPr/>
            </a:pPr>
            <a:endParaRPr lang="en-US" sz="2800" dirty="0">
              <a:latin typeface="Tekton Pro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Instruct the pt. as follows:</a:t>
            </a:r>
            <a:endParaRPr lang="en-US" sz="2800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Hypoglycemia may be prevented by maintaining regular exercise, diet and insulin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Early symptoms of hypoglycemia should by recognized and treated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Carry at all times some form of simple carbohydrate (orange juice, sugar, candy)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Extra food should be taken before unusual physical activity or prolonged periods of exercise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Between-meal and bedtime snacks may be necessary to maintain a normal glucose level.</a:t>
            </a:r>
            <a:endParaRPr lang="en-US" sz="2800" dirty="0">
              <a:latin typeface="Tekton Pro" pitchFamily="34" charset="0"/>
            </a:endParaRPr>
          </a:p>
          <a:p>
            <a:pPr eaLnBrk="0" hangingPunct="0">
              <a:defRPr/>
            </a:pPr>
            <a:endParaRPr lang="en-US" sz="28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B95D4-A0F7-4EA2-A847-C3944D430E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CA98A-B971-45AD-BF84-8308C2FE5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B0400-7218-462C-BD0A-2FB6013A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41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077200" cy="6096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/>
              <a:t>Oral </a:t>
            </a:r>
            <a:r>
              <a:rPr lang="en-US" sz="2800" b="1" dirty="0" err="1"/>
              <a:t>Antidiabetic</a:t>
            </a:r>
            <a:r>
              <a:rPr lang="en-US" sz="2800" b="1" dirty="0"/>
              <a:t> Agents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807720"/>
          <a:ext cx="8534400" cy="58978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951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Classification</a:t>
                      </a:r>
                      <a:r>
                        <a:rPr lang="en-US" sz="2400" baseline="0" dirty="0"/>
                        <a:t> &amp; Examples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Mechanism</a:t>
                      </a:r>
                      <a:r>
                        <a:rPr lang="en-US" sz="2400" baseline="0" dirty="0"/>
                        <a:t> of Action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2000" u="sng" dirty="0" err="1"/>
                        <a:t>Sulfonylureas</a:t>
                      </a:r>
                      <a:endParaRPr lang="en-US" sz="2000" u="sng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err="1"/>
                        <a:t>Tolbutamide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Orinase</a:t>
                      </a:r>
                      <a:r>
                        <a:rPr lang="en-US" sz="200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Chlorpropamide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Diabinese</a:t>
                      </a:r>
                      <a:r>
                        <a:rPr lang="en-US" sz="200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Glipizide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Glucatrol</a:t>
                      </a:r>
                      <a:r>
                        <a:rPr lang="en-US" sz="2000" baseline="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Glimepiride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Amaryl</a:t>
                      </a:r>
                      <a:r>
                        <a:rPr lang="en-US" sz="2000" baseline="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Glibenclamide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stimulate beta cells of the pancreas to secrete insulin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improve binding bet. insulin and insulin receptors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>
                          <a:sym typeface="Wingdings 3"/>
                        </a:rPr>
                        <a:t> no. of insulin receptors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2000" u="sng" dirty="0" err="1"/>
                        <a:t>Biguanides</a:t>
                      </a:r>
                      <a:endParaRPr lang="en-US" sz="2000" u="sng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none" dirty="0"/>
                        <a:t> </a:t>
                      </a:r>
                      <a:r>
                        <a:rPr lang="en-US" sz="2000" u="none" dirty="0" err="1"/>
                        <a:t>Metformin</a:t>
                      </a:r>
                      <a:r>
                        <a:rPr lang="en-US" sz="2000" u="none" dirty="0"/>
                        <a:t> (</a:t>
                      </a:r>
                      <a:r>
                        <a:rPr lang="en-US" sz="2000" u="none" dirty="0" err="1"/>
                        <a:t>Glucophage</a:t>
                      </a:r>
                      <a:r>
                        <a:rPr lang="en-US" sz="2000" u="none" dirty="0"/>
                        <a:t>)</a:t>
                      </a:r>
                    </a:p>
                    <a:p>
                      <a:pPr>
                        <a:buFontTx/>
                        <a:buNone/>
                      </a:pPr>
                      <a:endParaRPr lang="en-U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Wingdings 3"/>
                        </a:rPr>
                        <a:t> body tissues’ sensitivity to insulin   glucose uptake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>
                          <a:sym typeface="Wingdings 3"/>
                        </a:rPr>
                        <a:t> inhibit glucose prod. by the liver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2000" u="sng" dirty="0"/>
                        <a:t>Alpha-</a:t>
                      </a:r>
                      <a:r>
                        <a:rPr lang="en-US" sz="2000" u="sng" dirty="0" err="1"/>
                        <a:t>Glucosidase</a:t>
                      </a:r>
                      <a:r>
                        <a:rPr lang="en-US" sz="2000" u="sng" baseline="0" dirty="0"/>
                        <a:t> Inhibitors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none" baseline="0" dirty="0"/>
                        <a:t> </a:t>
                      </a:r>
                      <a:r>
                        <a:rPr lang="en-US" sz="2000" u="none" baseline="0" dirty="0" err="1"/>
                        <a:t>Acarbose</a:t>
                      </a:r>
                      <a:r>
                        <a:rPr lang="en-US" sz="2000" u="none" baseline="0" dirty="0"/>
                        <a:t> (</a:t>
                      </a:r>
                      <a:r>
                        <a:rPr lang="en-US" sz="2000" u="none" baseline="0" dirty="0" err="1"/>
                        <a:t>Precose</a:t>
                      </a:r>
                      <a:r>
                        <a:rPr lang="en-US" sz="2000" u="none" baseline="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none" baseline="0" dirty="0"/>
                        <a:t> </a:t>
                      </a:r>
                      <a:r>
                        <a:rPr lang="en-US" sz="2000" u="none" baseline="0" dirty="0" err="1"/>
                        <a:t>Miglitol</a:t>
                      </a:r>
                      <a:r>
                        <a:rPr lang="en-US" sz="2000" u="none" baseline="0" dirty="0"/>
                        <a:t> (</a:t>
                      </a:r>
                      <a:r>
                        <a:rPr lang="en-US" sz="2000" u="none" baseline="0" dirty="0" err="1"/>
                        <a:t>Glyset</a:t>
                      </a:r>
                      <a:r>
                        <a:rPr lang="en-US" sz="2000" u="none" baseline="0" dirty="0"/>
                        <a:t>)</a:t>
                      </a:r>
                      <a:endParaRPr lang="en-U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delay</a:t>
                      </a:r>
                      <a:r>
                        <a:rPr lang="en-US" sz="2000" baseline="0" dirty="0"/>
                        <a:t> absorption of glucose in the intestine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2000" u="sng" dirty="0" err="1"/>
                        <a:t>Thiazolidinediones</a:t>
                      </a:r>
                      <a:endParaRPr lang="en-US" sz="2000" u="none" dirty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none" baseline="0" dirty="0"/>
                        <a:t> </a:t>
                      </a:r>
                      <a:r>
                        <a:rPr lang="en-US" sz="2000" u="none" baseline="0" dirty="0" err="1"/>
                        <a:t>Rosiglitazone</a:t>
                      </a:r>
                      <a:r>
                        <a:rPr lang="en-US" sz="2000" u="none" baseline="0" dirty="0"/>
                        <a:t> (</a:t>
                      </a:r>
                      <a:r>
                        <a:rPr lang="en-US" sz="2000" u="none" baseline="0" dirty="0" err="1"/>
                        <a:t>Avandia</a:t>
                      </a:r>
                      <a:r>
                        <a:rPr lang="en-US" sz="2000" u="none" baseline="0" dirty="0"/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u="none" baseline="0" dirty="0"/>
                        <a:t> </a:t>
                      </a:r>
                      <a:r>
                        <a:rPr lang="en-US" sz="2000" u="none" baseline="0" dirty="0" err="1"/>
                        <a:t>Pioglitazone</a:t>
                      </a:r>
                      <a:r>
                        <a:rPr lang="en-US" sz="2000" u="none" baseline="0" dirty="0"/>
                        <a:t> (</a:t>
                      </a:r>
                      <a:r>
                        <a:rPr lang="en-US" sz="2000" u="none" baseline="0" dirty="0" err="1"/>
                        <a:t>Actos</a:t>
                      </a:r>
                      <a:r>
                        <a:rPr lang="en-US" sz="2000" u="none" baseline="0" dirty="0"/>
                        <a:t>)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enhance insulin action at the receptor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D8998-0DA9-4152-A7BF-88AD29F69E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781AA-CCBA-40AB-B154-DAF2E8759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4064-9771-462B-A30C-34E61F6B4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42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mam jenny\BRUNNER MS-IRCD 11th ed\Image Bank\Chapter41\f3551-041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20725"/>
            <a:ext cx="86868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Oral </a:t>
            </a:r>
            <a:r>
              <a:rPr lang="en-US" sz="2400" b="1" dirty="0" err="1">
                <a:latin typeface="Comic Sans MS" pitchFamily="66" charset="0"/>
              </a:rPr>
              <a:t>Antidiabetic</a:t>
            </a:r>
            <a:r>
              <a:rPr lang="en-US" sz="2400" b="1" dirty="0">
                <a:latin typeface="Comic Sans MS" pitchFamily="66" charset="0"/>
              </a:rPr>
              <a:t> Agents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6153A-CD14-4D87-ADE4-A840B619F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63481-D696-4256-85DA-2D0414E31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916F-0C15-4FCE-B515-A6F48ED88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52246"/>
            <a:ext cx="8229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Teach pt. to </a:t>
            </a:r>
            <a:r>
              <a:rPr lang="en-US" sz="2800" b="1" u="sng" dirty="0" err="1">
                <a:latin typeface="Tekton Pro" pitchFamily="34" charset="0"/>
                <a:ea typeface="Times New Roman" pitchFamily="18" charset="0"/>
              </a:rPr>
              <a:t>estabilish</a:t>
            </a: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 and maintain a pattern of regular exercise</a:t>
            </a:r>
            <a:endParaRPr lang="en-US" sz="2800" dirty="0">
              <a:latin typeface="Tekton Pro" pitchFamily="34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 </a:t>
            </a: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Benefits of exercise</a:t>
            </a:r>
            <a:r>
              <a:rPr lang="en-US" sz="2800" dirty="0">
                <a:latin typeface="Tekton Pro" pitchFamily="34" charset="0"/>
                <a:ea typeface="Times New Roman" pitchFamily="18" charset="0"/>
              </a:rPr>
              <a:t> : 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promotes use of CHO &amp; enhances action of insulin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</a:t>
            </a:r>
            <a:r>
              <a:rPr lang="en-US" sz="2800" dirty="0">
                <a:latin typeface="Tekton Pro" pitchFamily="34" charset="0"/>
                <a:ea typeface="Times New Roman" pitchFamily="18" charset="0"/>
              </a:rPr>
              <a:t> blood glucose levels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914400" lvl="1" indent="-457200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</a:t>
            </a:r>
            <a:r>
              <a:rPr lang="en-US" sz="2800" dirty="0">
                <a:latin typeface="Tekton Pro" pitchFamily="34" charset="0"/>
                <a:ea typeface="Times New Roman" pitchFamily="18" charset="0"/>
              </a:rPr>
              <a:t> need for insulin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914400" lvl="1" indent="-457200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</a:t>
            </a:r>
            <a:r>
              <a:rPr lang="en-US" sz="2800" dirty="0">
                <a:latin typeface="Tekton Pro" pitchFamily="34" charset="0"/>
                <a:ea typeface="Times New Roman" pitchFamily="18" charset="0"/>
              </a:rPr>
              <a:t> the no. of functioning receptor sites for insulin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perform exercise after meals to ensure an adequate level of blood glucose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carry a rapid-acting source of glucose during exercise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excessive or unplanned exercise may trigger hypoglycemia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take insulin and food before active exercise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99688-96DE-4F11-A892-5CD2E16EEE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5D70-3124-41A6-83A2-EAEA3531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D5E86-EAA0-440F-920D-2B4F4B02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44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16205"/>
            <a:ext cx="84582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ekton Pro" pitchFamily="34" charset="0"/>
                <a:ea typeface="Times New Roman" pitchFamily="18" charset="0"/>
              </a:rPr>
              <a:t>Teach pt. to practice good personal hygiene and positive health promotion to avoid diabetic complications</a:t>
            </a:r>
          </a:p>
          <a:p>
            <a:pPr>
              <a:defRPr/>
            </a:pPr>
            <a:endParaRPr lang="en-US" sz="2800" dirty="0">
              <a:latin typeface="Tekton Pro" pitchFamily="34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teach pt. about diabetic foot care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teach pt. the adjustments that must be made in the event of minor illness (e.g. colds, flu)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Wingdings" pitchFamily="2" charset="2"/>
              <a:buChar char="§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continue taking insulin or oral hypoglycemic agents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Wingdings" pitchFamily="2" charset="2"/>
              <a:buChar char="§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</a:rPr>
              <a:t>maintain fluid intake</a:t>
            </a:r>
            <a:endParaRPr lang="en-US" sz="2800" dirty="0">
              <a:latin typeface="Tekton Pro" pitchFamily="34" charset="0"/>
            </a:endParaRPr>
          </a:p>
          <a:p>
            <a:pPr marL="914400" lvl="1" indent="-457200" eaLnBrk="0" hangingPunct="0">
              <a:buFont typeface="Wingdings" pitchFamily="2" charset="2"/>
              <a:buChar char="§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</a:t>
            </a:r>
            <a:r>
              <a:rPr lang="en-US" sz="2800" dirty="0">
                <a:latin typeface="Tekton Pro" pitchFamily="34" charset="0"/>
                <a:ea typeface="Times New Roman" pitchFamily="18" charset="0"/>
              </a:rPr>
              <a:t> frequency of blood testing or urine testing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help pt. identify stressful situations in lifestyle that might interfere with good diabetic control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encourage good daily hygiene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advise regular eye exams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Tekton Pro" pitchFamily="34" charset="0"/>
                <a:ea typeface="Times New Roman" pitchFamily="18" charset="0"/>
                <a:sym typeface="Wingdings 3" pitchFamily="18" charset="2"/>
              </a:rPr>
              <a:t>teach aggressive care for minor skin cuts and abrasions</a:t>
            </a:r>
            <a:endParaRPr lang="en-US" sz="2800" dirty="0">
              <a:latin typeface="Tekton Pro" pitchFamily="34" charset="0"/>
              <a:sym typeface="Wingdings 3" pitchFamily="18" charset="2"/>
            </a:endParaRPr>
          </a:p>
          <a:p>
            <a:pPr eaLnBrk="0" hangingPunct="0">
              <a:defRPr/>
            </a:pPr>
            <a:endParaRPr lang="en-US" sz="2800" dirty="0">
              <a:latin typeface="Tekton Pro" pitchFamily="34" charset="0"/>
              <a:ea typeface="Times New Roman" pitchFamily="18" charset="0"/>
              <a:sym typeface="Wingdings 3" pitchFamily="18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6FD97-288C-4C39-BAE4-53D2AF64FA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F7452-68C6-4F29-8871-5541D8F8C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153A-1D13-4414-B0AC-3433ED66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45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81000" y="457200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Hyperglycemic, </a:t>
            </a:r>
            <a:r>
              <a:rPr lang="en-US" sz="2400" b="1" u="sng" dirty="0" err="1">
                <a:latin typeface="Comic Sans MS" pitchFamily="66" charset="0"/>
                <a:ea typeface="Times New Roman" pitchFamily="18" charset="0"/>
                <a:cs typeface="+mn-cs"/>
              </a:rPr>
              <a:t>Hyperosmolar</a:t>
            </a: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, Non-</a:t>
            </a:r>
            <a:r>
              <a:rPr lang="en-US" sz="2400" b="1" u="sng" dirty="0" err="1">
                <a:latin typeface="Comic Sans MS" pitchFamily="66" charset="0"/>
                <a:ea typeface="Times New Roman" pitchFamily="18" charset="0"/>
                <a:cs typeface="+mn-cs"/>
              </a:rPr>
              <a:t>Ketotic</a:t>
            </a: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 Coma (HHNC)</a:t>
            </a:r>
            <a:endParaRPr lang="en-US" sz="2400" dirty="0">
              <a:latin typeface="Arial" pitchFamily="34" charset="0"/>
              <a:cs typeface="+mn-cs"/>
            </a:endParaRP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can occur when the action of insulin is severely inhibited</a:t>
            </a:r>
            <a:endParaRPr lang="en-US" sz="2400" dirty="0">
              <a:latin typeface="Arial" pitchFamily="34" charset="0"/>
              <a:cs typeface="+mn-cs"/>
            </a:endParaRPr>
          </a:p>
          <a:p>
            <a:pPr marL="914400" lvl="1" indent="-4572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seen in pts. w/ NIDDM, elderly persons w/ NIDDM</a:t>
            </a:r>
            <a:endParaRPr lang="en-US" sz="2400" dirty="0"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Precipitating factors:</a:t>
            </a:r>
            <a:endParaRPr lang="en-US" sz="2400" dirty="0">
              <a:latin typeface="Arial" pitchFamily="34" charset="0"/>
              <a:cs typeface="+mn-cs"/>
            </a:endParaRPr>
          </a:p>
          <a:p>
            <a:pPr marL="457200" indent="-457200" eaLnBrk="0" hangingPunct="0">
              <a:buFontTx/>
              <a:buBlip>
                <a:blip r:embed="rId2"/>
              </a:buBlip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infection, renal failure, MI, CVA, GI hemorrhage, pancreatitis, CHF, TPN, surgery, dialysis, steroids</a:t>
            </a:r>
            <a:endParaRPr lang="en-US" sz="2400" dirty="0">
              <a:latin typeface="Arial" pitchFamily="34" charset="0"/>
              <a:cs typeface="+mn-cs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4114800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S/</a:t>
            </a:r>
            <a:r>
              <a:rPr lang="en-US" sz="2400" b="1" u="sng" dirty="0" err="1">
                <a:latin typeface="Comic Sans MS" pitchFamily="66" charset="0"/>
                <a:ea typeface="Times New Roman" pitchFamily="18" charset="0"/>
                <a:cs typeface="+mn-cs"/>
              </a:rPr>
              <a:t>Sx</a:t>
            </a:r>
            <a:r>
              <a:rPr lang="en-US" sz="2400" b="1" u="sng" dirty="0">
                <a:latin typeface="Comic Sans MS" pitchFamily="66" charset="0"/>
                <a:ea typeface="Times New Roman" pitchFamily="18" charset="0"/>
                <a:cs typeface="+mn-cs"/>
              </a:rPr>
              <a:t>:</a:t>
            </a:r>
            <a:endParaRPr lang="en-US" sz="2400" dirty="0">
              <a:latin typeface="Arial" pitchFamily="34" charset="0"/>
              <a:cs typeface="+mn-cs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latin typeface="Comic Sans MS" pitchFamily="66" charset="0"/>
                <a:ea typeface="Times New Roman" pitchFamily="18" charset="0"/>
                <a:cs typeface="+mn-cs"/>
              </a:rPr>
              <a:t>polyuria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 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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 </a:t>
            </a:r>
            <a:r>
              <a:rPr lang="en-US" sz="2400" dirty="0" err="1">
                <a:latin typeface="Comic Sans MS" pitchFamily="66" charset="0"/>
                <a:ea typeface="Times New Roman" pitchFamily="18" charset="0"/>
                <a:cs typeface="+mn-cs"/>
              </a:rPr>
              <a:t>oliguria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 (renal insufficiency)</a:t>
            </a:r>
            <a:endParaRPr lang="en-US" sz="2400" dirty="0">
              <a:latin typeface="Arial" pitchFamily="34" charset="0"/>
              <a:cs typeface="+mn-cs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lethargy</a:t>
            </a:r>
            <a:endParaRPr lang="en-US" sz="2400" dirty="0">
              <a:latin typeface="Arial" pitchFamily="34" charset="0"/>
              <a:cs typeface="+mn-cs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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temp, 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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PR, 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</a:t>
            </a: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</a:rPr>
              <a:t>BP, signs of severe fluid deficit</a:t>
            </a:r>
            <a:endParaRPr lang="en-US" sz="2400" dirty="0">
              <a:latin typeface="Arial" pitchFamily="34" charset="0"/>
              <a:cs typeface="+mn-cs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Confusion, seizure, coma</a:t>
            </a:r>
            <a:endParaRPr lang="en-US" sz="2400" dirty="0">
              <a:latin typeface="Arial" pitchFamily="34" charset="0"/>
              <a:cs typeface="+mn-cs"/>
              <a:sym typeface="Wingdings 3" pitchFamily="18" charset="2"/>
            </a:endParaRPr>
          </a:p>
          <a:p>
            <a:pPr marL="457200" indent="-457200" eaLnBrk="0" hangingPunct="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  <a:ea typeface="Times New Roman" pitchFamily="18" charset="0"/>
                <a:cs typeface="+mn-cs"/>
                <a:sym typeface="Wingdings 3" pitchFamily="18" charset="2"/>
              </a:rPr>
              <a:t>Blood glucose level &gt; 600 mg/100 ml.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479F3-3FDF-4D7D-A61B-038D09B5D8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A92BE-BFD1-4145-A878-90A632706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C037E-C393-49BC-A42D-DD62A4320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46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0163"/>
            <a:ext cx="8763000" cy="1371600"/>
          </a:xfrm>
        </p:spPr>
        <p:txBody>
          <a:bodyPr/>
          <a:lstStyle/>
          <a:p>
            <a:pPr algn="ctr"/>
            <a:r>
              <a:rPr lang="en-US" sz="3600" dirty="0">
                <a:latin typeface="Tekton Pro" pitchFamily="34" charset="0"/>
              </a:rPr>
              <a:t>HHONK</a:t>
            </a:r>
            <a:br>
              <a:rPr lang="en-US" sz="3600" dirty="0">
                <a:latin typeface="Tekton Pro" pitchFamily="34" charset="0"/>
              </a:rPr>
            </a:br>
            <a:r>
              <a:rPr lang="en-US" sz="4400" dirty="0">
                <a:latin typeface="Tekton Pro" pitchFamily="34" charset="0"/>
              </a:rPr>
              <a:t>PATHOPHYSIOLOGY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429000" y="1371600"/>
            <a:ext cx="3276600" cy="533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48106" dir="18057825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Very insufficient INSULIN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733800" y="2514600"/>
            <a:ext cx="32004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27000" dir="18412194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MARKED HYPERGLYCEMIA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838200" y="3810000"/>
            <a:ext cx="2438400" cy="304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GLUCOSURIA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724400" y="5105400"/>
            <a:ext cx="1600200" cy="5334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WEIGHT</a:t>
            </a:r>
            <a:r>
              <a:rPr lang="en-US" sz="2400" b="1">
                <a:solidFill>
                  <a:srgbClr val="000000"/>
                </a:solidFill>
                <a:latin typeface="Tekton Pro" pitchFamily="34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LOSS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914400" y="4495800"/>
            <a:ext cx="19812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OSMOTIC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DIURESIS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838200" y="5791200"/>
            <a:ext cx="1828800" cy="304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POLYURIA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5181600" y="1981200"/>
            <a:ext cx="0" cy="3810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7543800" y="4648200"/>
            <a:ext cx="0" cy="533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4648200" y="2971800"/>
            <a:ext cx="0" cy="3810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4648200" y="3352800"/>
            <a:ext cx="2895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H="1">
            <a:off x="1905000" y="3352800"/>
            <a:ext cx="27432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1905000" y="33528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7543800" y="3352800"/>
            <a:ext cx="0" cy="533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1676400" y="4191000"/>
            <a:ext cx="0" cy="3048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600200" y="52578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6934200" y="3886200"/>
            <a:ext cx="1447800" cy="762000"/>
          </a:xfrm>
          <a:prstGeom prst="rect">
            <a:avLst/>
          </a:prstGeom>
          <a:solidFill>
            <a:srgbClr val="5FD9A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rgbClr val="00FF00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CELLULAR 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HUNGER</a:t>
            </a:r>
          </a:p>
        </p:txBody>
      </p:sp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6858000" y="5334000"/>
            <a:ext cx="1676400" cy="304800"/>
          </a:xfrm>
          <a:prstGeom prst="rect">
            <a:avLst/>
          </a:prstGeom>
          <a:solidFill>
            <a:srgbClr val="3CA1F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ekton Pro" pitchFamily="34" charset="0"/>
              </a:rPr>
              <a:t>POLYPHAGIA</a:t>
            </a:r>
          </a:p>
        </p:txBody>
      </p:sp>
      <p:sp>
        <p:nvSpPr>
          <p:cNvPr id="192533" name="Rectangle 21"/>
          <p:cNvSpPr>
            <a:spLocks noChangeArrowheads="1"/>
          </p:cNvSpPr>
          <p:nvPr/>
        </p:nvSpPr>
        <p:spPr bwMode="auto">
          <a:xfrm>
            <a:off x="2743200" y="6096000"/>
            <a:ext cx="22098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POLYDIPSIA</a:t>
            </a:r>
          </a:p>
        </p:txBody>
      </p:sp>
      <p:sp>
        <p:nvSpPr>
          <p:cNvPr id="192534" name="Rectangle 22"/>
          <p:cNvSpPr>
            <a:spLocks noChangeArrowheads="1"/>
          </p:cNvSpPr>
          <p:nvPr/>
        </p:nvSpPr>
        <p:spPr bwMode="auto">
          <a:xfrm>
            <a:off x="4038600" y="3505200"/>
            <a:ext cx="1828800" cy="914400"/>
          </a:xfrm>
          <a:prstGeom prst="rect">
            <a:avLst/>
          </a:prstGeom>
          <a:solidFill>
            <a:srgbClr val="5FD9A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17088" dir="18636078" algn="ctr" rotWithShape="0">
              <a:srgbClr val="00FF00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000000"/>
              </a:solidFill>
              <a:latin typeface="Tekton Pro" pitchFamily="34" charset="0"/>
            </a:endParaRP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LIPOLYSIS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Without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Tekton Pro" pitchFamily="34" charset="0"/>
              </a:rPr>
              <a:t>KETOSIS</a:t>
            </a:r>
          </a:p>
          <a:p>
            <a:pPr algn="ctr" eaLnBrk="0" hangingPunct="0"/>
            <a:endParaRPr lang="en-US" sz="2000">
              <a:solidFill>
                <a:srgbClr val="000000"/>
              </a:solidFill>
              <a:latin typeface="Tekton Pro" pitchFamily="34" charset="0"/>
            </a:endParaRP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 flipH="1" flipV="1">
            <a:off x="6172200" y="3962400"/>
            <a:ext cx="533400" cy="228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5334000" y="4495800"/>
            <a:ext cx="0" cy="609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533400" y="1828800"/>
            <a:ext cx="2362200" cy="121920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SEVERE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OSMOTIC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DEHYDRATION</a:t>
            </a:r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3048000" y="2667000"/>
            <a:ext cx="609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609600" y="3200400"/>
            <a:ext cx="0" cy="3124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>
            <a:off x="609600" y="6324600"/>
            <a:ext cx="21336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1600200" y="6172200"/>
            <a:ext cx="0" cy="152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E3B8E-3B68-4BBF-85F4-673413E6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49FA9-329B-4888-8FFE-4131B20B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6A412-E5A7-4DBF-9567-1F405AE2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47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  <p:bldP spid="192516" grpId="0" animBg="1" autoUpdateAnimBg="0"/>
      <p:bldP spid="192517" grpId="0" animBg="1" autoUpdateAnimBg="0"/>
      <p:bldP spid="192518" grpId="0" animBg="1" autoUpdateAnimBg="0"/>
      <p:bldP spid="192520" grpId="0" animBg="1" autoUpdateAnimBg="0"/>
      <p:bldP spid="192521" grpId="0" animBg="1" autoUpdateAnimBg="0"/>
      <p:bldP spid="192522" grpId="0" animBg="1"/>
      <p:bldP spid="192524" grpId="0" animBg="1"/>
      <p:bldP spid="192526" grpId="0" animBg="1"/>
      <p:bldP spid="192527" grpId="0" animBg="1"/>
      <p:bldP spid="192529" grpId="0" animBg="1"/>
      <p:bldP spid="192530" grpId="0" animBg="1"/>
      <p:bldP spid="192533" grpId="0" animBg="1" autoUpdateAnimBg="0"/>
      <p:bldP spid="192537" grpId="0" animBg="1" autoUpdateAnimBg="0"/>
      <p:bldP spid="192538" grpId="0" animBg="1"/>
      <p:bldP spid="192539" grpId="0" animBg="1"/>
      <p:bldP spid="192540" grpId="0" animBg="1"/>
      <p:bldP spid="1925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609600" y="685800"/>
            <a:ext cx="8001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>
                <a:latin typeface="Tekton Pro" pitchFamily="34" charset="0"/>
              </a:rPr>
              <a:t>Interventions for DKA and </a:t>
            </a:r>
            <a:r>
              <a:rPr lang="en-US" sz="3200" b="1" u="sng" dirty="0" err="1">
                <a:latin typeface="Tekton Pro" pitchFamily="34" charset="0"/>
              </a:rPr>
              <a:t>Hyperosmolar</a:t>
            </a:r>
            <a:r>
              <a:rPr lang="en-US" sz="3200" b="1" u="sng" dirty="0">
                <a:latin typeface="Tekton Pro" pitchFamily="34" charset="0"/>
              </a:rPr>
              <a:t> Coma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Tekton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ekton Pro" pitchFamily="34" charset="0"/>
              </a:rPr>
              <a:t> </a:t>
            </a:r>
            <a:r>
              <a:rPr lang="en-US" sz="2800" dirty="0">
                <a:latin typeface="Tekton Pro" pitchFamily="34" charset="0"/>
              </a:rPr>
              <a:t>Regular insulin IV push or IV drip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ekton Pro" pitchFamily="34" charset="0"/>
              </a:rPr>
              <a:t>  0.9% </a:t>
            </a:r>
            <a:r>
              <a:rPr lang="en-US" sz="2800" dirty="0" err="1">
                <a:latin typeface="Tekton Pro" pitchFamily="34" charset="0"/>
              </a:rPr>
              <a:t>NaCl</a:t>
            </a:r>
            <a:r>
              <a:rPr lang="en-US" sz="2800" dirty="0">
                <a:latin typeface="Tekton Pro" pitchFamily="34" charset="0"/>
              </a:rPr>
              <a:t> IV – 1 L during the 1</a:t>
            </a:r>
            <a:r>
              <a:rPr lang="en-US" sz="2800" baseline="30000" dirty="0">
                <a:latin typeface="Tekton Pro" pitchFamily="34" charset="0"/>
              </a:rPr>
              <a:t>st</a:t>
            </a:r>
            <a:r>
              <a:rPr lang="en-US" sz="2800" dirty="0">
                <a:latin typeface="Tekton Pro" pitchFamily="34" charset="0"/>
              </a:rPr>
              <a:t> hr, 2-8 L over 24 hrs.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ekton Pro" pitchFamily="34" charset="0"/>
              </a:rPr>
              <a:t> administer sodium bicarbonate IV to correct acidosis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ekton Pro" pitchFamily="34" charset="0"/>
              </a:rPr>
              <a:t> Monitor electrolyte levels, esp. serum K+  levels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ekton Pro" pitchFamily="34" charset="0"/>
              </a:rPr>
              <a:t> administer K+, monitor UO hourly (30ml/hr)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8B3D3-0E49-4E16-A42E-1FF5FE0794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35E42-8C37-4B26-8E3A-2C19D433D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C4113-5D68-4FA2-B805-A824137B2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48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 idx="4294967295"/>
          </p:nvPr>
        </p:nvSpPr>
        <p:spPr>
          <a:xfrm>
            <a:off x="0" y="541338"/>
            <a:ext cx="8229600" cy="609600"/>
          </a:xfrm>
        </p:spPr>
        <p:txBody>
          <a:bodyPr/>
          <a:lstStyle/>
          <a:p>
            <a:r>
              <a:rPr lang="en-US" sz="3600">
                <a:latin typeface="Tekton Pro" pitchFamily="34" charset="0"/>
              </a:rPr>
              <a:t>SOMOGYI EFFECT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971800" y="1600200"/>
            <a:ext cx="3276600" cy="6096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TOO MUCH INSULIN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276600" y="2743200"/>
            <a:ext cx="2590800" cy="5334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HYPOGLYCEMIA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143000" y="3733800"/>
            <a:ext cx="4114800" cy="6858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GLUCAGON IS RELEASED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1143000" y="5029200"/>
            <a:ext cx="4114800" cy="12954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LIPOLYSIS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GLUCONEOGENESIS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GLYCOGENOLYSIS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5867400" y="4038600"/>
            <a:ext cx="2819400" cy="16002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FFCC00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rgbClr val="3CA1FC"/>
            </a:outer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REBOUND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Tekton Pro" pitchFamily="34" charset="0"/>
              </a:rPr>
              <a:t>HYPERGLYCEMIA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+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Tekton Pro" pitchFamily="34" charset="0"/>
              </a:rPr>
              <a:t>KETOSIS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4572000" y="22860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H="1">
            <a:off x="2667000" y="2971800"/>
            <a:ext cx="5334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2667000" y="2971800"/>
            <a:ext cx="0" cy="6858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2667000" y="4495800"/>
            <a:ext cx="0" cy="4572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5334000" y="5943600"/>
            <a:ext cx="1981200" cy="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 flipV="1">
            <a:off x="7315200" y="5715000"/>
            <a:ext cx="0" cy="228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/>
          <a:lstStyle/>
          <a:p>
            <a:endParaRPr lang="en-PH" sz="200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6B6BD-A266-4F49-9E4B-796EEE99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7A1CF-D668-477E-8456-E61CE666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C2E8-9F41-49B3-8A2A-2191DD19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49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8" grpId="0" animBg="1" autoUpdateAnimBg="0"/>
      <p:bldP spid="195589" grpId="0" animBg="1" autoUpdateAnimBg="0"/>
      <p:bldP spid="195590" grpId="0" animBg="1" autoUpdateAnimBg="0"/>
      <p:bldP spid="195591" grpId="0" animBg="1" autoUpdateAnimBg="0"/>
      <p:bldP spid="195592" grpId="0" animBg="1" autoUpdateAnimBg="0"/>
      <p:bldP spid="195593" grpId="0" animBg="1"/>
      <p:bldP spid="195594" grpId="0" animBg="1"/>
      <p:bldP spid="195595" grpId="0" animBg="1"/>
      <p:bldP spid="195596" grpId="0" animBg="1"/>
      <p:bldP spid="195597" grpId="0" animBg="1"/>
      <p:bldP spid="1955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34375" cy="1143000"/>
          </a:xfrm>
        </p:spPr>
        <p:txBody>
          <a:bodyPr/>
          <a:lstStyle/>
          <a:p>
            <a:r>
              <a:rPr lang="en-PH" sz="5400" b="1" dirty="0"/>
              <a:t>Insulin (normal values)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33600" y="2057400"/>
          <a:ext cx="6326188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4000" dirty="0"/>
                        <a:t>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4000" dirty="0"/>
                        <a:t>&lt;200 mg/</a:t>
                      </a:r>
                      <a:r>
                        <a:rPr lang="en-PH" sz="4000" dirty="0" err="1"/>
                        <a:t>dL</a:t>
                      </a:r>
                      <a:r>
                        <a:rPr lang="en-PH" sz="4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4000" dirty="0"/>
                        <a:t>FPG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4000" dirty="0"/>
                        <a:t>&lt;100</a:t>
                      </a:r>
                      <a:r>
                        <a:rPr lang="en-PH" sz="4000" baseline="0" dirty="0"/>
                        <a:t> mg/</a:t>
                      </a:r>
                      <a:r>
                        <a:rPr lang="en-PH" sz="4000" baseline="0" dirty="0" err="1"/>
                        <a:t>dL</a:t>
                      </a:r>
                      <a:endParaRPr lang="en-P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4000" dirty="0"/>
                        <a:t>OGTT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4000" dirty="0"/>
                        <a:t>&lt;140 mg/</a:t>
                      </a:r>
                      <a:r>
                        <a:rPr lang="en-PH" sz="4000" dirty="0" err="1"/>
                        <a:t>dL</a:t>
                      </a:r>
                      <a:endParaRPr lang="en-P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4000" dirty="0"/>
                        <a:t>HbA1c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4000" dirty="0"/>
                        <a:t>&lt;5.7%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3E63B-9981-4D74-A68B-148B5C5F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4E611-0F6F-4035-8DA5-B9E36C6B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791A-AAC2-4C54-B9A1-0944371F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6316662" cy="1143000"/>
          </a:xfrm>
        </p:spPr>
        <p:txBody>
          <a:bodyPr/>
          <a:lstStyle/>
          <a:p>
            <a:r>
              <a:rPr lang="en-PH" sz="4000" dirty="0">
                <a:latin typeface="Tekton Pro" pitchFamily="34" charset="0"/>
              </a:rPr>
              <a:t>DAWN PHENOMENON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3200" dirty="0">
                <a:latin typeface="Tekton Pro" pitchFamily="34" charset="0"/>
              </a:rPr>
              <a:t>The "dawn effect," also called the "dawn phenomenon," is the term used to describe an abnormal early-morning increase in blood sugar (glucose) — usually between 2 a.m. and 8 a.m.  in people with diabetes. </a:t>
            </a:r>
          </a:p>
          <a:p>
            <a:endParaRPr lang="en-PH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59D84-EDAE-4348-BB67-61AA7010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4B046-F366-41D6-BF6E-0731B7CF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CFDCD-DBEA-4065-BCF3-620F8FA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50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1431925"/>
          </a:xfrm>
        </p:spPr>
        <p:txBody>
          <a:bodyPr/>
          <a:lstStyle/>
          <a:p>
            <a:r>
              <a:rPr lang="en-US" dirty="0">
                <a:latin typeface="Tekton Pro" pitchFamily="34" charset="0"/>
              </a:rPr>
              <a:t>CHRONIC COMPLICATIONS OF DIABETES MILLETUS</a:t>
            </a:r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xfrm>
            <a:off x="533400" y="182086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DEGENERATIVE CHANGES IN THE VASCULAR SYSTEM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UNDERNOURISHMENT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ATHEROSCLEROSIS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NEUROPATHY  </a:t>
            </a:r>
            <a:r>
              <a:rPr lang="en-US" sz="2400" dirty="0">
                <a:latin typeface="Tekton Pro" pitchFamily="34" charset="0"/>
              </a:rPr>
              <a:t>FROM:</a:t>
            </a:r>
            <a:endParaRPr lang="en-US" sz="2800" dirty="0">
              <a:latin typeface="Tekton Pro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VASCULAR INSUFFICIENCY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HYPERGLYCEMIA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EYE COMPLICATIONS </a:t>
            </a:r>
            <a:r>
              <a:rPr lang="en-US" sz="2400" dirty="0">
                <a:latin typeface="Tekton Pro" pitchFamily="34" charset="0"/>
              </a:rPr>
              <a:t>FROM ANOXIA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CATARACT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DIABETIC RETINOPATHY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ekton Pro" pitchFamily="34" charset="0"/>
              </a:rPr>
              <a:t>RETINAL DETACHMENT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Tekton Pro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B3F07-30A7-4E55-A791-8CAFD545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8D252-1CBC-4BAE-96EE-9F7CD6D3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164E0-01A8-4697-8A3A-F657EB39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51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1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FA93F-18B9-4613-BC70-C8BD0D9C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3E010-17F2-47B4-BF61-257D6BE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6DE19-05E0-415D-BA6B-0048C63F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52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4925" cy="47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352800"/>
            <a:ext cx="4381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24476-8B15-4302-BBFE-BA3D3A90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DF6C2-6165-4C8C-A185-1865BB32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671B5-F9AB-4438-AEA2-919A1268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/>
          </p:cNvSpPr>
          <p:nvPr>
            <p:ph type="title"/>
          </p:nvPr>
        </p:nvSpPr>
        <p:spPr>
          <a:xfrm>
            <a:off x="381000" y="465138"/>
            <a:ext cx="8763000" cy="1431925"/>
          </a:xfrm>
        </p:spPr>
        <p:txBody>
          <a:bodyPr/>
          <a:lstStyle/>
          <a:p>
            <a:r>
              <a:rPr lang="en-US" sz="3600">
                <a:latin typeface="Tekton Pro" pitchFamily="34" charset="0"/>
              </a:rPr>
              <a:t>CHRONIC COMPLICATIONS OF DIABETES MILLETUS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NEPHROPATHY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ekton Pro" pitchFamily="34" charset="0"/>
              </a:rPr>
              <a:t>DAMAGE &amp; OBLITERATION OF CAPILLARIES SUPPLYING THE KIDNEY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HEART DISEASE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ekton Pro" pitchFamily="34" charset="0"/>
              </a:rPr>
              <a:t>MI FROM ATHEROSCLEROSIS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SKIN CHANGES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ekton Pro" pitchFamily="34" charset="0"/>
              </a:rPr>
              <a:t>DIABETIC DERMOPATHY – HYPERPIGMENTED &amp; SCALY PRETIBIAL AREAS (</a:t>
            </a:r>
            <a:r>
              <a:rPr lang="en-US" sz="2400" dirty="0" err="1">
                <a:latin typeface="Tekton Pro" pitchFamily="34" charset="0"/>
              </a:rPr>
              <a:t>Acanthosis</a:t>
            </a:r>
            <a:r>
              <a:rPr lang="en-US" sz="2400" dirty="0">
                <a:latin typeface="Tekton Pro" pitchFamily="34" charset="0"/>
              </a:rPr>
              <a:t> </a:t>
            </a:r>
            <a:r>
              <a:rPr lang="en-US" sz="2400" dirty="0" err="1">
                <a:latin typeface="Tekton Pro" pitchFamily="34" charset="0"/>
              </a:rPr>
              <a:t>Nigricans</a:t>
            </a:r>
            <a:r>
              <a:rPr lang="en-US" sz="2400" dirty="0">
                <a:latin typeface="Tekton Pro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LIVER CHANGES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ekton Pro" pitchFamily="34" charset="0"/>
              </a:rPr>
              <a:t>ENLARGEMENT &amp; FATTY INFILTRATION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D5AF7-09C5-468C-92D0-AF1771B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9FA49-CC38-4BBD-B86B-A6B41B7F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B7F4-6268-4C13-B97C-F8707EA7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54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3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10575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ekton Pro" pitchFamily="34" charset="0"/>
              </a:rPr>
              <a:t>Diabetes Mellitus</a:t>
            </a:r>
            <a:br>
              <a:rPr lang="en-US" sz="3600" b="1">
                <a:latin typeface="Tekton Pro" pitchFamily="34" charset="0"/>
              </a:rPr>
            </a:br>
            <a:r>
              <a:rPr lang="en-US" sz="3600" b="1">
                <a:latin typeface="Tekton Pro" pitchFamily="34" charset="0"/>
              </a:rPr>
              <a:t>Nursing Process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596918" y="1600200"/>
            <a:ext cx="842325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Tekton Pro" pitchFamily="34" charset="0"/>
              </a:rPr>
              <a:t>Assessment – Medicines, Allergies, Symptoms, Family </a:t>
            </a:r>
            <a:r>
              <a:rPr lang="en-US" sz="2800" b="1" dirty="0" err="1">
                <a:latin typeface="Tekton Pro" pitchFamily="34" charset="0"/>
              </a:rPr>
              <a:t>Hx</a:t>
            </a:r>
            <a:endParaRPr lang="en-US" sz="2800" b="1" dirty="0">
              <a:latin typeface="Tekton Pro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b="1" dirty="0">
                <a:latin typeface="Tekton Pro" pitchFamily="34" charset="0"/>
              </a:rPr>
              <a:t>Nursing Diagnosis- Anxiety and Fear, Altered Nutrition, Pain, Fluid Volume Deficit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b="1" dirty="0">
                <a:latin typeface="Tekton Pro" pitchFamily="34" charset="0"/>
              </a:rPr>
              <a:t>Planning – Address the nursing diagnosis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b="1" dirty="0">
                <a:latin typeface="Tekton Pro" pitchFamily="34" charset="0"/>
              </a:rPr>
              <a:t>Implementation – Prevent complications, monitor blood sugars, administer meds and diet, teach diet and meds, </a:t>
            </a:r>
            <a:r>
              <a:rPr lang="en-US" sz="2800" b="1" dirty="0" err="1">
                <a:latin typeface="Tekton Pro" pitchFamily="34" charset="0"/>
              </a:rPr>
              <a:t>Asess</a:t>
            </a:r>
            <a:r>
              <a:rPr lang="en-US" sz="2800" b="1" dirty="0">
                <a:latin typeface="Tekton Pro" pitchFamily="34" charset="0"/>
              </a:rPr>
              <a:t> , Assess, Assess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b="1" dirty="0">
                <a:latin typeface="Tekton Pro" pitchFamily="34" charset="0"/>
              </a:rPr>
              <a:t>Evaluation- Goals, EOC’s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05C2-C36C-4B1E-B30C-57F13551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F87EF-91B4-409D-A368-D78608FC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D0596-CA39-47C3-92A4-7B2D03A4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55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2703513" y="701675"/>
            <a:ext cx="6316662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Tekton Pro" pitchFamily="34" charset="0"/>
              </a:rPr>
              <a:t>Risk for Injury Related to Sensory Alterations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685800" y="1951037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ekton Pro" pitchFamily="34" charset="0"/>
              </a:rPr>
              <a:t>Interventions and foot care practices: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Cleanse and inspect the feet daily.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Wear properly fitting shoes.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Avoid walking barefoot.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Trim toenails properly.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Report nonhealing breaks in the skin.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CD27A-06AE-407B-B81F-8B30726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8A14A-7458-4DBE-92B9-05174906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44A8A-9EF6-4B16-BFD9-58CE67A9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56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8181975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Tekton Pro" pitchFamily="34" charset="0"/>
              </a:rPr>
              <a:t>Risk for Impaired Skin Integrity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latin typeface="Tekton Pro" pitchFamily="34" charset="0"/>
              </a:rPr>
              <a:t>Wound Care</a:t>
            </a:r>
          </a:p>
          <a:p>
            <a:pPr eaLnBrk="1" hangingPunct="1"/>
            <a:r>
              <a:rPr lang="en-US" sz="3600" b="1" dirty="0">
                <a:latin typeface="Tekton Pro" pitchFamily="34" charset="0"/>
              </a:rPr>
              <a:t>Wound environment</a:t>
            </a:r>
          </a:p>
          <a:p>
            <a:pPr eaLnBrk="1" hangingPunct="1"/>
            <a:r>
              <a:rPr lang="en-US" sz="3600" b="1" dirty="0">
                <a:latin typeface="Tekton Pro" pitchFamily="34" charset="0"/>
              </a:rPr>
              <a:t>Debridement</a:t>
            </a:r>
          </a:p>
          <a:p>
            <a:pPr eaLnBrk="1" hangingPunct="1"/>
            <a:r>
              <a:rPr lang="en-US" sz="3600" b="1" dirty="0">
                <a:latin typeface="Tekton Pro" pitchFamily="34" charset="0"/>
              </a:rPr>
              <a:t>Elimination of pressure on infected area</a:t>
            </a:r>
          </a:p>
          <a:p>
            <a:pPr eaLnBrk="1" hangingPunct="1"/>
            <a:r>
              <a:rPr lang="en-US" sz="3600" b="1" dirty="0">
                <a:latin typeface="Tekton Pro" pitchFamily="34" charset="0"/>
              </a:rPr>
              <a:t>Growth factors applied to wounds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2B574-1B06-4497-97A0-27216AE6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F05CD-A9C1-4590-918E-C97466CD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9E2F-D0E6-45D0-A0A5-84AEE074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57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8181975" cy="1143000"/>
          </a:xfrm>
        </p:spPr>
        <p:txBody>
          <a:bodyPr/>
          <a:lstStyle/>
          <a:p>
            <a:pPr eaLnBrk="1" hangingPunct="1"/>
            <a:r>
              <a:rPr lang="en-US" sz="4400" b="1">
                <a:latin typeface="Tekton Pro" pitchFamily="34" charset="0"/>
              </a:rPr>
              <a:t>Chronic Pain 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825862" y="1600200"/>
            <a:ext cx="8194313" cy="4525963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ekton Pro" pitchFamily="34" charset="0"/>
              </a:rPr>
              <a:t>Interventions include: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Maintenance of normal blood glucose levels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Analgesics 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Capsaicin cream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5DAD7-82CD-4B4C-A7AC-F440AF80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38456-9957-4BA7-9F67-4D2CBA62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9FC07-D877-4588-B042-18AFB8F8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58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38975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ekton Pro" pitchFamily="34" charset="0"/>
              </a:rPr>
              <a:t>Risk for Injury Related to Disturbed Sensory Perception: Visual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1295400" y="2027237"/>
            <a:ext cx="7333145" cy="4373563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ekton Pro" pitchFamily="34" charset="0"/>
              </a:rPr>
              <a:t>Interventions include: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Blood glucose control</a:t>
            </a:r>
          </a:p>
          <a:p>
            <a:pPr lvl="1" eaLnBrk="1" hangingPunct="1"/>
            <a:r>
              <a:rPr lang="en-US" sz="3200" b="1" dirty="0">
                <a:latin typeface="Tekton Pro" pitchFamily="34" charset="0"/>
              </a:rPr>
              <a:t>Environmental management</a:t>
            </a:r>
          </a:p>
          <a:p>
            <a:pPr lvl="2" eaLnBrk="1" hangingPunct="1"/>
            <a:r>
              <a:rPr lang="en-US" sz="3200" b="1" dirty="0">
                <a:latin typeface="Tekton Pro" pitchFamily="34" charset="0"/>
              </a:rPr>
              <a:t>Incandescent lamp</a:t>
            </a:r>
          </a:p>
          <a:p>
            <a:pPr lvl="2" eaLnBrk="1" hangingPunct="1"/>
            <a:r>
              <a:rPr lang="en-US" sz="3200" b="1" dirty="0">
                <a:latin typeface="Tekton Pro" pitchFamily="34" charset="0"/>
              </a:rPr>
              <a:t>Coding objects</a:t>
            </a:r>
          </a:p>
          <a:p>
            <a:pPr lvl="2" eaLnBrk="1" hangingPunct="1"/>
            <a:r>
              <a:rPr lang="en-US" sz="3200" b="1" dirty="0">
                <a:latin typeface="Tekton Pro" pitchFamily="34" charset="0"/>
              </a:rPr>
              <a:t>Syringes with magnifiers</a:t>
            </a:r>
          </a:p>
          <a:p>
            <a:pPr lvl="2" eaLnBrk="1" hangingPunct="1"/>
            <a:r>
              <a:rPr lang="en-US" sz="3200" b="1" dirty="0">
                <a:latin typeface="Tekton Pro" pitchFamily="34" charset="0"/>
              </a:rPr>
              <a:t>Use of adaptive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11F7E-40F8-47AD-8D1D-19B6D198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9B3EA-EC59-4806-9E07-756FB286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8495B-EC3D-4A7E-98EA-C97DE498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59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-304800"/>
            <a:ext cx="8639175" cy="1143000"/>
          </a:xfrm>
        </p:spPr>
        <p:txBody>
          <a:bodyPr/>
          <a:lstStyle/>
          <a:p>
            <a:r>
              <a:rPr lang="en-PH" sz="4000" b="1" dirty="0">
                <a:solidFill>
                  <a:schemeClr val="tx1"/>
                </a:solidFill>
              </a:rPr>
              <a:t>Physiology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714499" cy="17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8077200" y="2133600"/>
            <a:ext cx="2286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90800"/>
            <a:ext cx="19189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8153400" y="4267200"/>
            <a:ext cx="2286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6092" y="4800600"/>
            <a:ext cx="273790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5400000">
            <a:off x="5943600" y="5410200"/>
            <a:ext cx="3810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297408"/>
            <a:ext cx="2771775" cy="2560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 rot="10800000">
            <a:off x="5257800" y="3886200"/>
            <a:ext cx="3810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066800"/>
            <a:ext cx="3276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 rot="5191083">
            <a:off x="2907367" y="2145367"/>
            <a:ext cx="3810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990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699EB-F72E-4CA7-9353-1EAC9B50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9A073-CC16-42F0-8FC6-908A5C9C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3055-8389-4A51-8898-D98733FF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</a:t>
            </a:fld>
            <a:endParaRPr lang="en-PH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58175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ekton Pro" pitchFamily="34" charset="0"/>
              </a:rPr>
              <a:t>Ineffective Tissue Perfusion: Renal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616513" y="1524000"/>
            <a:ext cx="8298887" cy="495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Tekton Pro" pitchFamily="34" charset="0"/>
              </a:rPr>
              <a:t>Interventions include: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Control of blood glucose levels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Yearly evaluation of kidney function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Control of blood pressure levels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Prompt treatment of UTIs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Avoidance of nephrotoxic drugs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Diet therapy</a:t>
            </a:r>
          </a:p>
          <a:p>
            <a:pPr lvl="1" eaLnBrk="1" hangingPunct="1"/>
            <a:r>
              <a:rPr lang="en-US" sz="2800" b="1">
                <a:latin typeface="Tekton Pro" pitchFamily="34" charset="0"/>
              </a:rPr>
              <a:t>Fluid and electrolyte management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EED81-B7FA-46CE-9CED-9536CA29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78A3C-2D14-419A-A76F-698278FD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D03AB-7A6C-4F78-87C8-2AE4DF69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60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353175" cy="1143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Tekton Pro" pitchFamily="34" charset="0"/>
              </a:rPr>
              <a:t>Health Teaching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152400" y="1493838"/>
            <a:ext cx="8277171" cy="4525962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ekton Pro" pitchFamily="34" charset="0"/>
              </a:rPr>
              <a:t>Assessing learning needs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Assessing physical, cognitive, and emotional limitations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Explaining survival skills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Counseling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Psychosocial preparation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Home care management</a:t>
            </a:r>
          </a:p>
          <a:p>
            <a:pPr eaLnBrk="1" hangingPunct="1"/>
            <a:r>
              <a:rPr lang="en-US" sz="3200" b="1" dirty="0">
                <a:latin typeface="Tekton Pro" pitchFamily="34" charset="0"/>
              </a:rPr>
              <a:t>Health care resources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05200"/>
            <a:ext cx="42862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FFFC7-2C25-4187-9C12-BB0B7382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001C5-8B8B-48C4-8D3F-639A0CD2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538FE-17BB-4801-802F-4F53D0EC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61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29801"/>
            <a:ext cx="3895726" cy="585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277812" y="350838"/>
            <a:ext cx="8639175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Tekton Pro" pitchFamily="34" charset="0"/>
              </a:rPr>
              <a:t>Diabetes Mellitus</a:t>
            </a:r>
            <a:br>
              <a:rPr lang="en-US" sz="4400" b="1" dirty="0">
                <a:latin typeface="Tekton Pro" pitchFamily="34" charset="0"/>
              </a:rPr>
            </a:br>
            <a:r>
              <a:rPr lang="en-US" sz="4400" b="1" dirty="0">
                <a:latin typeface="Tekton Pro" pitchFamily="34" charset="0"/>
              </a:rPr>
              <a:t>Summary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63261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Treatable, but not curable.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Preventable in obesity, adult client.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Controllable- DIET and EXERCISE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Diagnostic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Signs and symptoms of hypoglycemia and hyperglycemia.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Treatment of hypoglycemia and hyperglycemia – diet and oral </a:t>
            </a:r>
            <a:r>
              <a:rPr lang="en-US" sz="2800" dirty="0" err="1">
                <a:latin typeface="Tekton Pro" pitchFamily="34" charset="0"/>
              </a:rPr>
              <a:t>hypoglycemics</a:t>
            </a:r>
            <a:r>
              <a:rPr lang="en-US" sz="2800" dirty="0">
                <a:latin typeface="Tekton Pro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ekton Pro" pitchFamily="34" charset="0"/>
              </a:rPr>
              <a:t>Nursing implications – monitoring, teaching and assessing for complications.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E8984-1F3F-41C7-AC31-F28C84D3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78F9-483C-427C-BD73-2244005C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84CA2-1B4F-4007-B943-0A5784C3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62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4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55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P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Comic Sans MS"/>
              </a:rPr>
              <a:t>Any Questions???</a:t>
            </a:r>
          </a:p>
        </p:txBody>
      </p:sp>
      <p:pic>
        <p:nvPicPr>
          <p:cNvPr id="80899" name="Picture 5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6" descr="MCj04344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7" descr="MCj040426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75323">
            <a:off x="2438400" y="4800600"/>
            <a:ext cx="1838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BAE05-CAE4-46E1-B836-A7C25C7B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74A70-085A-4172-9433-7C07D0B0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963E-FEDF-4100-B95E-1998CA2A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63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6316662" cy="1143000"/>
          </a:xfrm>
        </p:spPr>
        <p:txBody>
          <a:bodyPr/>
          <a:lstStyle/>
          <a:p>
            <a:r>
              <a:rPr lang="en-PH" dirty="0"/>
              <a:t>Case Analysis: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4392612" cy="4525963"/>
          </a:xfrm>
        </p:spPr>
        <p:txBody>
          <a:bodyPr/>
          <a:lstStyle/>
          <a:p>
            <a:r>
              <a:rPr lang="en-PH" sz="2800" dirty="0">
                <a:latin typeface="Tekton Pro" pitchFamily="34" charset="0"/>
              </a:rPr>
              <a:t>Betty, 45y/o, a known Type 2 diabetic patient was admitted for debridement of infected wound at her right foot. She is on maintenance </a:t>
            </a:r>
            <a:r>
              <a:rPr lang="en-PH" sz="2800" dirty="0" err="1">
                <a:latin typeface="Tekton Pro" pitchFamily="34" charset="0"/>
              </a:rPr>
              <a:t>Lantus</a:t>
            </a:r>
            <a:r>
              <a:rPr lang="en-PH" sz="2800" dirty="0">
                <a:latin typeface="Tekton Pro" pitchFamily="34" charset="0"/>
              </a:rPr>
              <a:t> 6 “u” OD. Her AP then still provided a sliding scale for her </a:t>
            </a:r>
            <a:r>
              <a:rPr lang="en-PH" sz="2800" dirty="0" err="1">
                <a:latin typeface="Tekton Pro" pitchFamily="34" charset="0"/>
              </a:rPr>
              <a:t>prandial</a:t>
            </a:r>
            <a:r>
              <a:rPr lang="en-PH" sz="2800" dirty="0">
                <a:latin typeface="Tekton Pro" pitchFamily="34" charset="0"/>
              </a:rPr>
              <a:t> insulin and additional </a:t>
            </a:r>
            <a:r>
              <a:rPr lang="en-PH" sz="2800" dirty="0" err="1">
                <a:latin typeface="Tekton Pro" pitchFamily="34" charset="0"/>
              </a:rPr>
              <a:t>Humalog</a:t>
            </a:r>
            <a:r>
              <a:rPr lang="en-PH" sz="2800" dirty="0">
                <a:latin typeface="Tekton Pro" pitchFamily="34" charset="0"/>
              </a:rPr>
              <a:t> 2 “u” supplemental insulin. </a:t>
            </a:r>
          </a:p>
          <a:p>
            <a:endParaRPr lang="en-PH" sz="2800" dirty="0">
              <a:latin typeface="Tekton Pro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736600"/>
          <a:ext cx="3505200" cy="5511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err="1"/>
                        <a:t>Humulin</a:t>
                      </a:r>
                      <a:r>
                        <a:rPr lang="en-PH" dirty="0"/>
                        <a:t>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&lt;140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140-160 mg/</a:t>
                      </a:r>
                      <a:r>
                        <a:rPr lang="en-PH" dirty="0" err="1"/>
                        <a:t>dL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2 “U”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161-180</a:t>
                      </a:r>
                      <a:r>
                        <a:rPr lang="en-PH" baseline="0" dirty="0"/>
                        <a:t> mg/</a:t>
                      </a:r>
                      <a:r>
                        <a:rPr lang="en-PH" baseline="0" dirty="0" err="1"/>
                        <a:t>dL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4</a:t>
                      </a:r>
                      <a:r>
                        <a:rPr lang="en-PH" baseline="0" dirty="0"/>
                        <a:t> “U”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181-200 mg/</a:t>
                      </a:r>
                      <a:r>
                        <a:rPr lang="en-PH" dirty="0" err="1"/>
                        <a:t>dL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6 “U”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201-220 mg/</a:t>
                      </a:r>
                      <a:r>
                        <a:rPr lang="en-PH" dirty="0" err="1"/>
                        <a:t>dL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8 “U”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PH" dirty="0"/>
                        <a:t>240-260 mg/</a:t>
                      </a:r>
                      <a:r>
                        <a:rPr lang="en-PH" dirty="0" err="1"/>
                        <a:t>dL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/>
                        <a:t>10</a:t>
                      </a:r>
                      <a:r>
                        <a:rPr lang="en-PH" baseline="0" dirty="0"/>
                        <a:t> “U”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FD04F-8462-466E-A9D7-40F83427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4E55A-024C-4BCC-ADFE-E2A8F7CD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B4C9A-D67F-4327-8435-D8043D4E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64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410575" cy="5516563"/>
          </a:xfrm>
        </p:spPr>
        <p:txBody>
          <a:bodyPr/>
          <a:lstStyle/>
          <a:p>
            <a:pPr>
              <a:buNone/>
            </a:pPr>
            <a:r>
              <a:rPr lang="en-PH" dirty="0">
                <a:latin typeface="Tekton Pro" pitchFamily="34" charset="0"/>
              </a:rPr>
              <a:t>Betty’s surgery is scheduled at 4pm. She is then placed in NPO for 8H in preparation for surgery. Betty’s CPG at 8am is  130 mg/</a:t>
            </a:r>
            <a:r>
              <a:rPr lang="en-PH" dirty="0" err="1">
                <a:latin typeface="Tekton Pro" pitchFamily="34" charset="0"/>
              </a:rPr>
              <a:t>dL</a:t>
            </a:r>
            <a:r>
              <a:rPr lang="en-PH" dirty="0">
                <a:latin typeface="Tekton Pro" pitchFamily="34" charset="0"/>
              </a:rPr>
              <a:t>. </a:t>
            </a:r>
          </a:p>
          <a:p>
            <a:pPr>
              <a:buNone/>
            </a:pPr>
            <a:endParaRPr lang="en-PH" dirty="0">
              <a:latin typeface="Tekton Pro" pitchFamily="34" charset="0"/>
            </a:endParaRPr>
          </a:p>
          <a:p>
            <a:pPr>
              <a:buNone/>
            </a:pPr>
            <a:r>
              <a:rPr lang="en-PH" dirty="0">
                <a:latin typeface="Tekton Pro" pitchFamily="34" charset="0"/>
              </a:rPr>
              <a:t>Should the nurse administer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PH" dirty="0" err="1">
                <a:latin typeface="Tekton Pro" pitchFamily="34" charset="0"/>
              </a:rPr>
              <a:t>Lantus</a:t>
            </a:r>
            <a:r>
              <a:rPr lang="en-PH" dirty="0">
                <a:latin typeface="Tekton Pro" pitchFamily="34" charset="0"/>
              </a:rPr>
              <a:t>? </a:t>
            </a: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PH" dirty="0" err="1">
                <a:latin typeface="Tekton Pro" pitchFamily="34" charset="0"/>
              </a:rPr>
              <a:t>Humulin</a:t>
            </a:r>
            <a:r>
              <a:rPr lang="en-PH" dirty="0">
                <a:latin typeface="Tekton Pro" pitchFamily="34" charset="0"/>
              </a:rPr>
              <a:t> R?</a:t>
            </a: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PH" dirty="0" err="1">
                <a:latin typeface="Tekton Pro" pitchFamily="34" charset="0"/>
              </a:rPr>
              <a:t>Humalog</a:t>
            </a:r>
            <a:r>
              <a:rPr lang="en-PH" dirty="0">
                <a:latin typeface="Tekton Pro" pitchFamily="34" charset="0"/>
              </a:rPr>
              <a:t>?  </a:t>
            </a: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PH" dirty="0">
              <a:latin typeface="Tekton Pro" pitchFamily="34" charset="0"/>
            </a:endParaRPr>
          </a:p>
          <a:p>
            <a:pPr>
              <a:buNone/>
            </a:pPr>
            <a:endParaRPr lang="en-PH" dirty="0">
              <a:latin typeface="Tekton Pro" pitchFamily="34" charset="0"/>
            </a:endParaRPr>
          </a:p>
          <a:p>
            <a:pPr>
              <a:buNone/>
            </a:pPr>
            <a:endParaRPr lang="en-PH" dirty="0">
              <a:latin typeface="Tekton Pro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DAEB1-B776-4BD0-8C3F-376216D5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0A321-0126-42DE-89FD-B396EAA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8A5D2-57FE-42B6-9812-69F9F5EE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65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"/>
            <a:ext cx="4156869" cy="41040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8600" y="1371600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5400" dirty="0">
                <a:solidFill>
                  <a:srgbClr val="C00000"/>
                </a:solidFill>
                <a:latin typeface="Virgin" pitchFamily="2" charset="0"/>
              </a:rPr>
              <a:t>“Of course too much is bad for you”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F767B-F132-4E59-8859-89CA3FE3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349F3-EB01-4498-883F-24462BE3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0AD55-2FE1-4D7F-9A31-0CB3A4E2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66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96175" cy="1143000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tx1"/>
                </a:solidFill>
                <a:latin typeface="Broadway" pitchFamily="82" charset="0"/>
              </a:rPr>
              <a:t>DIABETES MELLITUS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867400" cy="4525963"/>
          </a:xfrm>
        </p:spPr>
        <p:txBody>
          <a:bodyPr>
            <a:normAutofit/>
          </a:bodyPr>
          <a:lstStyle/>
          <a:p>
            <a:pPr lvl="1" eaLnBrk="0" hangingPunct="0">
              <a:defRPr/>
            </a:pPr>
            <a:r>
              <a:rPr lang="en-US" sz="3200" dirty="0">
                <a:latin typeface="Comic Sans MS" pitchFamily="66" charset="0"/>
                <a:ea typeface="Times New Roman" pitchFamily="18" charset="0"/>
              </a:rPr>
              <a:t> is a chronic disorder of carbohydrate, protein, and fat metabolism resulting from </a:t>
            </a:r>
            <a:r>
              <a:rPr lang="en-US" sz="3200" b="1" u="sng" dirty="0">
                <a:latin typeface="Comic Sans MS" pitchFamily="66" charset="0"/>
                <a:ea typeface="Times New Roman" pitchFamily="18" charset="0"/>
              </a:rPr>
              <a:t>insulin deficiency</a:t>
            </a:r>
            <a:r>
              <a:rPr lang="en-US" sz="3200" b="1" dirty="0">
                <a:latin typeface="Comic Sans MS" pitchFamily="66" charset="0"/>
                <a:ea typeface="Times New Roman" pitchFamily="18" charset="0"/>
              </a:rPr>
              <a:t> </a:t>
            </a:r>
            <a:r>
              <a:rPr lang="en-US" sz="3200" dirty="0">
                <a:latin typeface="Comic Sans MS" pitchFamily="66" charset="0"/>
                <a:ea typeface="Times New Roman" pitchFamily="18" charset="0"/>
              </a:rPr>
              <a:t>or abnormality in the use of insulin</a:t>
            </a:r>
            <a:endParaRPr lang="en-US" sz="3200" dirty="0">
              <a:latin typeface="Arial" pitchFamily="34" charset="0"/>
            </a:endParaRPr>
          </a:p>
          <a:p>
            <a:pPr>
              <a:buNone/>
            </a:pPr>
            <a:endParaRPr lang="en-PH" sz="4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1129"/>
            <a:ext cx="3657600" cy="330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D0750-582C-46AF-9C61-250B4CBE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76B5E-8DB0-41C1-9A85-07F3BC2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D656-CB08-4B0A-ABA8-D94D931A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7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09800" y="309520"/>
            <a:ext cx="67818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2500" b="1" u="sng" dirty="0">
                <a:latin typeface="Comic Sans MS" pitchFamily="66" charset="0"/>
                <a:cs typeface="Times New Roman" pitchFamily="18" charset="0"/>
              </a:rPr>
              <a:t>Types</a:t>
            </a:r>
            <a:endParaRPr lang="en-US" sz="2500" dirty="0"/>
          </a:p>
          <a:p>
            <a:pPr eaLnBrk="0" hangingPunct="0">
              <a:buFontTx/>
              <a:buAutoNum type="arabicPeriod"/>
              <a:tabLst>
                <a:tab pos="685800" algn="l"/>
              </a:tabLst>
            </a:pPr>
            <a:r>
              <a:rPr lang="en-US" sz="2500" b="1" u="sng" dirty="0">
                <a:latin typeface="Comic Sans MS" pitchFamily="66" charset="0"/>
                <a:cs typeface="Times New Roman" pitchFamily="18" charset="0"/>
              </a:rPr>
              <a:t>Type I</a:t>
            </a:r>
            <a:endParaRPr lang="en-US" sz="25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 formerly known as </a:t>
            </a:r>
            <a:r>
              <a:rPr lang="en-US" sz="2500" b="1" u="sng" dirty="0">
                <a:latin typeface="Comic Sans MS" pitchFamily="66" charset="0"/>
                <a:cs typeface="Times New Roman" pitchFamily="18" charset="0"/>
              </a:rPr>
              <a:t>Insulin – Dependent Diabetes Mellitus (IDDM)</a:t>
            </a:r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Autoimmune (Islet cell antibodies)</a:t>
            </a:r>
          </a:p>
          <a:p>
            <a:pPr lvl="2" eaLnBrk="0" hangingPunct="0">
              <a:buClr>
                <a:srgbClr val="FF0000"/>
              </a:buClr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Early introduction of cow’s milk and cereals</a:t>
            </a:r>
          </a:p>
          <a:p>
            <a:pPr lvl="2" eaLnBrk="0" hangingPunct="0">
              <a:buClr>
                <a:srgbClr val="FF0000"/>
              </a:buClr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Intake of medicine during pregnancy </a:t>
            </a:r>
          </a:p>
          <a:p>
            <a:pPr lvl="2" eaLnBrk="0" hangingPunct="0">
              <a:buClr>
                <a:srgbClr val="FF0000"/>
              </a:buClr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Indoor smoking of family members</a:t>
            </a:r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destruction of beta cells of the pancreas </a:t>
            </a:r>
            <a:r>
              <a:rPr lang="en-US" sz="2500" b="1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 </a:t>
            </a:r>
            <a:r>
              <a:rPr lang="en-US" sz="2500" b="1" dirty="0">
                <a:latin typeface="Comic Sans MS" pitchFamily="66" charset="0"/>
                <a:cs typeface="Times New Roman" pitchFamily="18" charset="0"/>
              </a:rPr>
              <a:t>little or no insulin production</a:t>
            </a:r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requires daily insulin admin.</a:t>
            </a:r>
            <a:endParaRPr lang="en-US" sz="25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500" dirty="0">
                <a:latin typeface="Comic Sans MS" pitchFamily="66" charset="0"/>
                <a:cs typeface="Times New Roman" pitchFamily="18" charset="0"/>
              </a:rPr>
              <a:t> may occur at any age, usually appears below age 15</a:t>
            </a:r>
            <a:endParaRPr lang="en-US" sz="25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D041D-A002-4348-A3F4-BB2C8B60C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ABA46-6FDE-4599-BA19-454B35E87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D32A8-56B1-47B8-91B6-72F2B9A7C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8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413" y="685800"/>
            <a:ext cx="6326187" cy="4525963"/>
          </a:xfrm>
        </p:spPr>
        <p:txBody>
          <a:bodyPr/>
          <a:lstStyle/>
          <a:p>
            <a:pPr eaLnBrk="0" hangingPunct="0">
              <a:buNone/>
              <a:tabLst>
                <a:tab pos="685800" algn="l"/>
              </a:tabLst>
            </a:pPr>
            <a:r>
              <a:rPr lang="en-US" sz="2200" b="1" u="sng" dirty="0">
                <a:latin typeface="Comic Sans MS" pitchFamily="66" charset="0"/>
                <a:cs typeface="Times New Roman" pitchFamily="18" charset="0"/>
              </a:rPr>
              <a:t>2. Type II</a:t>
            </a:r>
            <a:endParaRPr lang="en-US" sz="22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formerly known as </a:t>
            </a:r>
            <a:r>
              <a:rPr lang="en-US" sz="2200" b="1" u="sng" dirty="0">
                <a:latin typeface="Comic Sans MS" pitchFamily="66" charset="0"/>
                <a:cs typeface="Times New Roman" pitchFamily="18" charset="0"/>
              </a:rPr>
              <a:t>Non Insulin–Dependent Diabetes Mellitus (NIDDM)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probably caused by:</a:t>
            </a:r>
            <a:endParaRPr lang="en-US" sz="2200" dirty="0"/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disturbance in insulin reception in the cells</a:t>
            </a:r>
            <a:endParaRPr lang="en-US" sz="2200" dirty="0"/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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number of insulin receptors</a:t>
            </a:r>
            <a:endParaRPr lang="en-US" sz="2200" dirty="0"/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§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loss of beta cell responsiveness to glucose leading to slow or </a:t>
            </a:r>
            <a:r>
              <a:rPr lang="en-US" sz="2200" dirty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</a:t>
            </a: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insulin release by the pancreas</a:t>
            </a:r>
            <a:endParaRPr lang="en-US" sz="22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occurs over age 40 but can occur in children</a:t>
            </a:r>
            <a:endParaRPr lang="en-US" sz="22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common in overweight or obese </a:t>
            </a:r>
            <a:endParaRPr lang="en-US" sz="2200" dirty="0"/>
          </a:p>
          <a:p>
            <a:pPr lvl="1" eaLnBrk="0" hangingPunct="0">
              <a:buClr>
                <a:srgbClr val="FF0000"/>
              </a:buClr>
              <a:buFont typeface="Wingdings" pitchFamily="2" charset="2"/>
              <a:buChar char="ü"/>
              <a:tabLst>
                <a:tab pos="685800" algn="l"/>
              </a:tabLst>
            </a:pPr>
            <a:r>
              <a:rPr lang="en-US" sz="2200" dirty="0">
                <a:latin typeface="Comic Sans MS" pitchFamily="66" charset="0"/>
                <a:cs typeface="Times New Roman" pitchFamily="18" charset="0"/>
              </a:rPr>
              <a:t> w/ some circulating insulin present, often do not require insulin </a:t>
            </a:r>
            <a:endParaRPr lang="en-US" sz="2200" dirty="0"/>
          </a:p>
          <a:p>
            <a:endParaRPr lang="en-PH" sz="2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EC0FB-F211-4F6E-85B2-F33D685C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PH"/>
              <a:t>12/08/2016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B5641-E81F-4239-8D19-25FB6551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Ms. Gagan Sharma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F6567-6E06-4FA8-8BA5-0D2A97B0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9E7-EFB6-4D8D-8126-130705CC53A3}" type="slidenum">
              <a:rPr lang="en-PH" smtClean="0"/>
              <a:pPr/>
              <a:t>9</a:t>
            </a:fld>
            <a:endParaRPr lang="en-PH"/>
          </a:p>
        </p:txBody>
      </p:sp>
    </p:spTree>
  </p:cSld>
  <p:clrMapOvr>
    <a:masterClrMapping/>
  </p:clrMapOvr>
  <p:transition spd="med"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2509_slide">
  <a:themeElements>
    <a:clrScheme name="Office Theme 2">
      <a:dk1>
        <a:srgbClr val="000000"/>
      </a:dk1>
      <a:lt1>
        <a:srgbClr val="FFFFF0"/>
      </a:lt1>
      <a:dk2>
        <a:srgbClr val="000000"/>
      </a:dk2>
      <a:lt2>
        <a:srgbClr val="757575"/>
      </a:lt2>
      <a:accent1>
        <a:srgbClr val="D2FB2D"/>
      </a:accent1>
      <a:accent2>
        <a:srgbClr val="FFFF3D"/>
      </a:accent2>
      <a:accent3>
        <a:srgbClr val="FFFFF6"/>
      </a:accent3>
      <a:accent4>
        <a:srgbClr val="000000"/>
      </a:accent4>
      <a:accent5>
        <a:srgbClr val="E5FDAD"/>
      </a:accent5>
      <a:accent6>
        <a:srgbClr val="E7E736"/>
      </a:accent6>
      <a:hlink>
        <a:srgbClr val="BE9800"/>
      </a:hlink>
      <a:folHlink>
        <a:srgbClr val="6B6929"/>
      </a:folHlink>
    </a:clrScheme>
    <a:fontScheme name="Custom 1">
      <a:majorFont>
        <a:latin typeface="Tekton Pro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0"/>
        </a:lt1>
        <a:dk2>
          <a:srgbClr val="000000"/>
        </a:dk2>
        <a:lt2>
          <a:srgbClr val="757575"/>
        </a:lt2>
        <a:accent1>
          <a:srgbClr val="FFE88A"/>
        </a:accent1>
        <a:accent2>
          <a:srgbClr val="CECF00"/>
        </a:accent2>
        <a:accent3>
          <a:srgbClr val="FFFFF6"/>
        </a:accent3>
        <a:accent4>
          <a:srgbClr val="000000"/>
        </a:accent4>
        <a:accent5>
          <a:srgbClr val="FFF2C4"/>
        </a:accent5>
        <a:accent6>
          <a:srgbClr val="BABB00"/>
        </a:accent6>
        <a:hlink>
          <a:srgbClr val="807E14"/>
        </a:hlink>
        <a:folHlink>
          <a:srgbClr val="494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0"/>
        </a:lt1>
        <a:dk2>
          <a:srgbClr val="000000"/>
        </a:dk2>
        <a:lt2>
          <a:srgbClr val="757575"/>
        </a:lt2>
        <a:accent1>
          <a:srgbClr val="D2FB2D"/>
        </a:accent1>
        <a:accent2>
          <a:srgbClr val="FFFF3D"/>
        </a:accent2>
        <a:accent3>
          <a:srgbClr val="FFFFF6"/>
        </a:accent3>
        <a:accent4>
          <a:srgbClr val="000000"/>
        </a:accent4>
        <a:accent5>
          <a:srgbClr val="E5FDAD"/>
        </a:accent5>
        <a:accent6>
          <a:srgbClr val="E7E736"/>
        </a:accent6>
        <a:hlink>
          <a:srgbClr val="BE9800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0"/>
        </a:lt1>
        <a:dk2>
          <a:srgbClr val="000000"/>
        </a:dk2>
        <a:lt2>
          <a:srgbClr val="757575"/>
        </a:lt2>
        <a:accent1>
          <a:srgbClr val="FFFF8A"/>
        </a:accent1>
        <a:accent2>
          <a:srgbClr val="8A8AFF"/>
        </a:accent2>
        <a:accent3>
          <a:srgbClr val="FFFFF6"/>
        </a:accent3>
        <a:accent4>
          <a:srgbClr val="000000"/>
        </a:accent4>
        <a:accent5>
          <a:srgbClr val="FFFFC4"/>
        </a:accent5>
        <a:accent6>
          <a:srgbClr val="7D7DE7"/>
        </a:accent6>
        <a:hlink>
          <a:srgbClr val="D859A8"/>
        </a:hlink>
        <a:folHlink>
          <a:srgbClr val="A15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0"/>
        </a:lt1>
        <a:dk2>
          <a:srgbClr val="000000"/>
        </a:dk2>
        <a:lt2>
          <a:srgbClr val="757575"/>
        </a:lt2>
        <a:accent1>
          <a:srgbClr val="FFFF8A"/>
        </a:accent1>
        <a:accent2>
          <a:srgbClr val="6FD3F6"/>
        </a:accent2>
        <a:accent3>
          <a:srgbClr val="FFFFF6"/>
        </a:accent3>
        <a:accent4>
          <a:srgbClr val="000000"/>
        </a:accent4>
        <a:accent5>
          <a:srgbClr val="FFFFC4"/>
        </a:accent5>
        <a:accent6>
          <a:srgbClr val="64BFDF"/>
        </a:accent6>
        <a:hlink>
          <a:srgbClr val="BD6FF6"/>
        </a:hlink>
        <a:folHlink>
          <a:srgbClr val="F684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757575"/>
        </a:lt2>
        <a:accent1>
          <a:srgbClr val="FFE88A"/>
        </a:accent1>
        <a:accent2>
          <a:srgbClr val="CECF00"/>
        </a:accent2>
        <a:accent3>
          <a:srgbClr val="FFFFFF"/>
        </a:accent3>
        <a:accent4>
          <a:srgbClr val="000000"/>
        </a:accent4>
        <a:accent5>
          <a:srgbClr val="FFF2C4"/>
        </a:accent5>
        <a:accent6>
          <a:srgbClr val="BABB00"/>
        </a:accent6>
        <a:hlink>
          <a:srgbClr val="807E14"/>
        </a:hlink>
        <a:folHlink>
          <a:srgbClr val="494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757575"/>
        </a:lt2>
        <a:accent1>
          <a:srgbClr val="D2FB2D"/>
        </a:accent1>
        <a:accent2>
          <a:srgbClr val="FFFF3D"/>
        </a:accent2>
        <a:accent3>
          <a:srgbClr val="FFFFFF"/>
        </a:accent3>
        <a:accent4>
          <a:srgbClr val="000000"/>
        </a:accent4>
        <a:accent5>
          <a:srgbClr val="E5FDAD"/>
        </a:accent5>
        <a:accent6>
          <a:srgbClr val="E7E736"/>
        </a:accent6>
        <a:hlink>
          <a:srgbClr val="BE9800"/>
        </a:hlink>
        <a:folHlink>
          <a:srgbClr val="6B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757575"/>
        </a:lt2>
        <a:accent1>
          <a:srgbClr val="FFFF8A"/>
        </a:accent1>
        <a:accent2>
          <a:srgbClr val="8A8AFF"/>
        </a:accent2>
        <a:accent3>
          <a:srgbClr val="FFFFFF"/>
        </a:accent3>
        <a:accent4>
          <a:srgbClr val="000000"/>
        </a:accent4>
        <a:accent5>
          <a:srgbClr val="FFFFC4"/>
        </a:accent5>
        <a:accent6>
          <a:srgbClr val="7D7DE7"/>
        </a:accent6>
        <a:hlink>
          <a:srgbClr val="D859A8"/>
        </a:hlink>
        <a:folHlink>
          <a:srgbClr val="A15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757575"/>
        </a:lt2>
        <a:accent1>
          <a:srgbClr val="FFFF8A"/>
        </a:accent1>
        <a:accent2>
          <a:srgbClr val="6FD3F6"/>
        </a:accent2>
        <a:accent3>
          <a:srgbClr val="FFFFFF"/>
        </a:accent3>
        <a:accent4>
          <a:srgbClr val="000000"/>
        </a:accent4>
        <a:accent5>
          <a:srgbClr val="FFFFC4"/>
        </a:accent5>
        <a:accent6>
          <a:srgbClr val="64BFDF"/>
        </a:accent6>
        <a:hlink>
          <a:srgbClr val="BD6FF6"/>
        </a:hlink>
        <a:folHlink>
          <a:srgbClr val="F68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ind_2509_slide</Template>
  <TotalTime>611</TotalTime>
  <Words>2924</Words>
  <Application>Microsoft Office PowerPoint</Application>
  <PresentationFormat>On-screen Show (4:3)</PresentationFormat>
  <Paragraphs>673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Adobe Garamond Pro</vt:lpstr>
      <vt:lpstr>Arial</vt:lpstr>
      <vt:lpstr>Broadway</vt:lpstr>
      <vt:lpstr>Calibri</vt:lpstr>
      <vt:lpstr>Comic Sans MS</vt:lpstr>
      <vt:lpstr>Kristen ITC</vt:lpstr>
      <vt:lpstr>Rockwell Extra Bold</vt:lpstr>
      <vt:lpstr>Tekton Pro</vt:lpstr>
      <vt:lpstr>Times New Roman</vt:lpstr>
      <vt:lpstr>Virgin</vt:lpstr>
      <vt:lpstr>Wingdings</vt:lpstr>
      <vt:lpstr>ind_2509_slide</vt:lpstr>
      <vt:lpstr>DIABETES MELLITUS </vt:lpstr>
      <vt:lpstr>PANCREAS</vt:lpstr>
      <vt:lpstr>PowerPoint Presentation</vt:lpstr>
      <vt:lpstr>Insulin </vt:lpstr>
      <vt:lpstr>Insulin (normal values) </vt:lpstr>
      <vt:lpstr>Physiology </vt:lpstr>
      <vt:lpstr>DIABETES MELLITUS </vt:lpstr>
      <vt:lpstr>PowerPoint Presentation</vt:lpstr>
      <vt:lpstr>PowerPoint Presentation</vt:lpstr>
      <vt:lpstr>Pre-Diabetes </vt:lpstr>
      <vt:lpstr>Who are at risk? </vt:lpstr>
      <vt:lpstr>Risk Factors</vt:lpstr>
      <vt:lpstr>PowerPoint Presentation</vt:lpstr>
      <vt:lpstr>Diagnostics </vt:lpstr>
      <vt:lpstr>Fasting Plasma Glucose </vt:lpstr>
      <vt:lpstr>Oral Glucose Tolerance Test  (OGTT)</vt:lpstr>
      <vt:lpstr>Glycoselated Hemoglobin (HbA1c) </vt:lpstr>
      <vt:lpstr>PowerPoint Presentation</vt:lpstr>
      <vt:lpstr>Glycoselated Hemoglobin (HbA1c) </vt:lpstr>
      <vt:lpstr>Urinalysis </vt:lpstr>
      <vt:lpstr>Diagnostic Criteria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injection sites </vt:lpstr>
      <vt:lpstr>PowerPoint Presentation</vt:lpstr>
      <vt:lpstr>PowerPoint Presentation</vt:lpstr>
      <vt:lpstr>SLIDING SCALE </vt:lpstr>
      <vt:lpstr>PowerPoint Presentation</vt:lpstr>
      <vt:lpstr>Factors that influence the body’s need for insulin</vt:lpstr>
      <vt:lpstr>PowerPoint Presentation</vt:lpstr>
      <vt:lpstr>PowerPoint Presentation</vt:lpstr>
      <vt:lpstr>ACUTE COMPLICATIONS OF DIABETES MILLETUS</vt:lpstr>
      <vt:lpstr>D.K.A. PATHOPHYSIOLOGY</vt:lpstr>
      <vt:lpstr>D.K.A.</vt:lpstr>
      <vt:lpstr>D.K.A.</vt:lpstr>
      <vt:lpstr>INSULIN SHOCK</vt:lpstr>
      <vt:lpstr>INSULIN SHOCK</vt:lpstr>
      <vt:lpstr>PowerPoint Presentation</vt:lpstr>
      <vt:lpstr>Oral Antidiabetic Agents</vt:lpstr>
      <vt:lpstr>PowerPoint Presentation</vt:lpstr>
      <vt:lpstr>PowerPoint Presentation</vt:lpstr>
      <vt:lpstr>PowerPoint Presentation</vt:lpstr>
      <vt:lpstr>PowerPoint Presentation</vt:lpstr>
      <vt:lpstr>HHONK PATHOPHYSIOLOGY</vt:lpstr>
      <vt:lpstr>PowerPoint Presentation</vt:lpstr>
      <vt:lpstr>SOMOGYI EFFECT</vt:lpstr>
      <vt:lpstr>DAWN PHENOMENON </vt:lpstr>
      <vt:lpstr>CHRONIC COMPLICATIONS OF DIABETES MILLETUS</vt:lpstr>
      <vt:lpstr>PowerPoint Presentation</vt:lpstr>
      <vt:lpstr>PowerPoint Presentation</vt:lpstr>
      <vt:lpstr>CHRONIC COMPLICATIONS OF DIABETES MILLETUS</vt:lpstr>
      <vt:lpstr>Diabetes Mellitus Nursing Process</vt:lpstr>
      <vt:lpstr>Risk for Injury Related to Sensory Alterations</vt:lpstr>
      <vt:lpstr>Risk for Impaired Skin Integrity</vt:lpstr>
      <vt:lpstr>Chronic Pain </vt:lpstr>
      <vt:lpstr>Risk for Injury Related to Disturbed Sensory Perception: Visual</vt:lpstr>
      <vt:lpstr>Ineffective Tissue Perfusion: Renal</vt:lpstr>
      <vt:lpstr>Health Teaching</vt:lpstr>
      <vt:lpstr>Diabetes Mellitus Summary</vt:lpstr>
      <vt:lpstr>PowerPoint Presentation</vt:lpstr>
      <vt:lpstr>Case Analysis: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Toski</dc:creator>
  <cp:lastModifiedBy>ADMIN</cp:lastModifiedBy>
  <cp:revision>88</cp:revision>
  <dcterms:created xsi:type="dcterms:W3CDTF">2010-07-03T15:05:20Z</dcterms:created>
  <dcterms:modified xsi:type="dcterms:W3CDTF">2020-08-13T06:42:31Z</dcterms:modified>
</cp:coreProperties>
</file>