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79" r:id="rId7"/>
    <p:sldId id="261" r:id="rId8"/>
    <p:sldId id="280" r:id="rId9"/>
    <p:sldId id="262" r:id="rId10"/>
    <p:sldId id="263" r:id="rId11"/>
    <p:sldId id="264" r:id="rId12"/>
    <p:sldId id="281" r:id="rId13"/>
    <p:sldId id="282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5" r:id="rId24"/>
    <p:sldId id="276" r:id="rId25"/>
    <p:sldId id="277" r:id="rId26"/>
    <p:sldId id="278" r:id="rId27"/>
    <p:sldId id="283" r:id="rId28"/>
    <p:sldId id="284" r:id="rId29"/>
    <p:sldId id="285" r:id="rId30"/>
    <p:sldId id="286" r:id="rId31"/>
    <p:sldId id="287" r:id="rId32"/>
    <p:sldId id="295" r:id="rId33"/>
    <p:sldId id="296" r:id="rId34"/>
    <p:sldId id="288" r:id="rId35"/>
    <p:sldId id="297" r:id="rId36"/>
    <p:sldId id="293" r:id="rId37"/>
    <p:sldId id="29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466D26-20E9-4D5C-B92F-2D8878E3C654}" type="doc">
      <dgm:prSet loTypeId="urn:microsoft.com/office/officeart/2005/8/layout/chevron2" loCatId="process" qsTypeId="urn:microsoft.com/office/officeart/2005/8/quickstyle/3d3" qsCatId="3D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CE14B8F-E4D9-474B-8C98-7895CC1374DC}">
      <dgm:prSet phldrT="[Text]" phldr="1"/>
      <dgm:spPr/>
      <dgm:t>
        <a:bodyPr/>
        <a:lstStyle/>
        <a:p>
          <a:endParaRPr lang="en-US"/>
        </a:p>
      </dgm:t>
    </dgm:pt>
    <dgm:pt modelId="{8E29D5C9-1BAB-499D-ACC5-CD142A281A5A}" type="parTrans" cxnId="{D11C426B-A779-4386-9019-A7ED016FFA18}">
      <dgm:prSet/>
      <dgm:spPr/>
      <dgm:t>
        <a:bodyPr/>
        <a:lstStyle/>
        <a:p>
          <a:endParaRPr lang="en-US"/>
        </a:p>
      </dgm:t>
    </dgm:pt>
    <dgm:pt modelId="{B7809B41-62B7-4A4C-B202-E1AEE4489C17}" type="sibTrans" cxnId="{D11C426B-A779-4386-9019-A7ED016FFA18}">
      <dgm:prSet/>
      <dgm:spPr/>
      <dgm:t>
        <a:bodyPr/>
        <a:lstStyle/>
        <a:p>
          <a:endParaRPr lang="en-US"/>
        </a:p>
      </dgm:t>
    </dgm:pt>
    <dgm:pt modelId="{78D7E472-5108-432B-88CE-DE751B295F37}">
      <dgm:prSet phldrT="[Text]"/>
      <dgm:spPr/>
      <dgm:t>
        <a:bodyPr/>
        <a:lstStyle/>
        <a:p>
          <a:r>
            <a:rPr lang="en-US" dirty="0" smtClean="0"/>
            <a:t>Setting priorities</a:t>
          </a:r>
          <a:endParaRPr lang="en-US" dirty="0"/>
        </a:p>
      </dgm:t>
    </dgm:pt>
    <dgm:pt modelId="{5795F59D-E9C4-4965-8F34-E25D98C4CA4E}" type="parTrans" cxnId="{F1729139-8EDE-470E-AF84-C03A9DF3CC37}">
      <dgm:prSet/>
      <dgm:spPr/>
      <dgm:t>
        <a:bodyPr/>
        <a:lstStyle/>
        <a:p>
          <a:endParaRPr lang="en-US"/>
        </a:p>
      </dgm:t>
    </dgm:pt>
    <dgm:pt modelId="{32AE8F77-82E2-4EA4-9B1E-BD69F5AB8D4C}" type="sibTrans" cxnId="{F1729139-8EDE-470E-AF84-C03A9DF3CC37}">
      <dgm:prSet/>
      <dgm:spPr/>
      <dgm:t>
        <a:bodyPr/>
        <a:lstStyle/>
        <a:p>
          <a:endParaRPr lang="en-US"/>
        </a:p>
      </dgm:t>
    </dgm:pt>
    <dgm:pt modelId="{5C39AA98-7085-4702-987F-75F46AFC85A7}">
      <dgm:prSet phldrT="[Text]" phldr="1"/>
      <dgm:spPr/>
      <dgm:t>
        <a:bodyPr/>
        <a:lstStyle/>
        <a:p>
          <a:endParaRPr lang="en-US"/>
        </a:p>
      </dgm:t>
    </dgm:pt>
    <dgm:pt modelId="{B5929221-3FC5-4D6F-A41B-CA198B172326}" type="parTrans" cxnId="{B4C45370-1E68-4BD1-A782-D41410CC6DE9}">
      <dgm:prSet/>
      <dgm:spPr/>
      <dgm:t>
        <a:bodyPr/>
        <a:lstStyle/>
        <a:p>
          <a:endParaRPr lang="en-US"/>
        </a:p>
      </dgm:t>
    </dgm:pt>
    <dgm:pt modelId="{A203D1FF-29CA-4DF8-AD91-F01E1DE36055}" type="sibTrans" cxnId="{B4C45370-1E68-4BD1-A782-D41410CC6DE9}">
      <dgm:prSet/>
      <dgm:spPr/>
      <dgm:t>
        <a:bodyPr/>
        <a:lstStyle/>
        <a:p>
          <a:endParaRPr lang="en-US"/>
        </a:p>
      </dgm:t>
    </dgm:pt>
    <dgm:pt modelId="{18BCC81A-5EAB-4572-BAA6-D6296599A1CF}">
      <dgm:prSet phldrT="[Text]" phldr="1"/>
      <dgm:spPr/>
      <dgm:t>
        <a:bodyPr/>
        <a:lstStyle/>
        <a:p>
          <a:endParaRPr lang="en-US"/>
        </a:p>
      </dgm:t>
    </dgm:pt>
    <dgm:pt modelId="{537B3430-4B16-4BE7-A4F1-02746B38A600}" type="parTrans" cxnId="{4A061C72-C554-469B-BB0B-5454622797A0}">
      <dgm:prSet/>
      <dgm:spPr/>
      <dgm:t>
        <a:bodyPr/>
        <a:lstStyle/>
        <a:p>
          <a:endParaRPr lang="en-US"/>
        </a:p>
      </dgm:t>
    </dgm:pt>
    <dgm:pt modelId="{56C377FD-44EE-4425-9F5A-EF31C265F9C0}" type="sibTrans" cxnId="{4A061C72-C554-469B-BB0B-5454622797A0}">
      <dgm:prSet/>
      <dgm:spPr/>
      <dgm:t>
        <a:bodyPr/>
        <a:lstStyle/>
        <a:p>
          <a:endParaRPr lang="en-US"/>
        </a:p>
      </dgm:t>
    </dgm:pt>
    <dgm:pt modelId="{4A78EC14-09E6-4F98-9471-66AAE5ACE2C9}">
      <dgm:prSet phldrT="[Text]"/>
      <dgm:spPr/>
      <dgm:t>
        <a:bodyPr/>
        <a:lstStyle/>
        <a:p>
          <a:r>
            <a:rPr lang="en-US" dirty="0" smtClean="0"/>
            <a:t>Selecting nursing </a:t>
          </a:r>
          <a:r>
            <a:rPr lang="en-US" dirty="0" err="1" smtClean="0"/>
            <a:t>statergies</a:t>
          </a:r>
          <a:r>
            <a:rPr lang="en-US" dirty="0" smtClean="0"/>
            <a:t> &amp; plan of care</a:t>
          </a:r>
          <a:endParaRPr lang="en-US" dirty="0"/>
        </a:p>
      </dgm:t>
    </dgm:pt>
    <dgm:pt modelId="{B744C6E7-F65A-4FEA-91BF-32F63898FBAF}" type="parTrans" cxnId="{C6090917-E733-4434-A80E-C1BAF634E728}">
      <dgm:prSet/>
      <dgm:spPr/>
      <dgm:t>
        <a:bodyPr/>
        <a:lstStyle/>
        <a:p>
          <a:endParaRPr lang="en-US"/>
        </a:p>
      </dgm:t>
    </dgm:pt>
    <dgm:pt modelId="{9CC2A421-F60B-4557-81BB-1AE38E17E1EF}" type="sibTrans" cxnId="{C6090917-E733-4434-A80E-C1BAF634E728}">
      <dgm:prSet/>
      <dgm:spPr/>
      <dgm:t>
        <a:bodyPr/>
        <a:lstStyle/>
        <a:p>
          <a:endParaRPr lang="en-US"/>
        </a:p>
      </dgm:t>
    </dgm:pt>
    <dgm:pt modelId="{2ED7FE28-8943-4F09-9919-4C1A352502DF}">
      <dgm:prSet/>
      <dgm:spPr/>
      <dgm:t>
        <a:bodyPr/>
        <a:lstStyle/>
        <a:p>
          <a:r>
            <a:rPr lang="en-US" dirty="0" err="1" smtClean="0"/>
            <a:t>Establising</a:t>
          </a:r>
          <a:r>
            <a:rPr lang="en-US" dirty="0" smtClean="0"/>
            <a:t> client goals /expected outcomes</a:t>
          </a:r>
          <a:endParaRPr lang="en-US" dirty="0"/>
        </a:p>
      </dgm:t>
    </dgm:pt>
    <dgm:pt modelId="{288DEF78-8273-416D-9402-8F157F46D8E5}" type="parTrans" cxnId="{D1DB0127-D8B9-4E51-B815-18F6113ED509}">
      <dgm:prSet/>
      <dgm:spPr/>
      <dgm:t>
        <a:bodyPr/>
        <a:lstStyle/>
        <a:p>
          <a:endParaRPr lang="en-US"/>
        </a:p>
      </dgm:t>
    </dgm:pt>
    <dgm:pt modelId="{0FF6A3FA-BA7B-4515-859B-93C7DDDD573D}" type="sibTrans" cxnId="{D1DB0127-D8B9-4E51-B815-18F6113ED509}">
      <dgm:prSet/>
      <dgm:spPr/>
      <dgm:t>
        <a:bodyPr/>
        <a:lstStyle/>
        <a:p>
          <a:endParaRPr lang="en-US"/>
        </a:p>
      </dgm:t>
    </dgm:pt>
    <dgm:pt modelId="{8BD3F3B0-EF26-4EAC-985B-D2CF722033A2}" type="pres">
      <dgm:prSet presAssocID="{EE466D26-20E9-4D5C-B92F-2D8878E3C65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F2C6A1-3E4E-46EC-BC19-08DCFEC2F0F7}" type="pres">
      <dgm:prSet presAssocID="{6CE14B8F-E4D9-474B-8C98-7895CC1374DC}" presName="composite" presStyleCnt="0"/>
      <dgm:spPr/>
    </dgm:pt>
    <dgm:pt modelId="{2FDE36F8-9A17-47FE-B674-4000CDCD4A16}" type="pres">
      <dgm:prSet presAssocID="{6CE14B8F-E4D9-474B-8C98-7895CC1374D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13A3AA-4080-418A-9092-D2324CD23044}" type="pres">
      <dgm:prSet presAssocID="{6CE14B8F-E4D9-474B-8C98-7895CC1374D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6035F4-ED31-4520-A211-8BC224F54D82}" type="pres">
      <dgm:prSet presAssocID="{B7809B41-62B7-4A4C-B202-E1AEE4489C17}" presName="sp" presStyleCnt="0"/>
      <dgm:spPr/>
    </dgm:pt>
    <dgm:pt modelId="{39983B9E-EB76-42E3-B688-E110A9F4C338}" type="pres">
      <dgm:prSet presAssocID="{5C39AA98-7085-4702-987F-75F46AFC85A7}" presName="composite" presStyleCnt="0"/>
      <dgm:spPr/>
    </dgm:pt>
    <dgm:pt modelId="{F6C72944-74A0-438C-9BD0-5E2E5C6CA4EA}" type="pres">
      <dgm:prSet presAssocID="{5C39AA98-7085-4702-987F-75F46AFC85A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2D1D43-81A8-4B5A-A6EA-A68618C20EFE}" type="pres">
      <dgm:prSet presAssocID="{5C39AA98-7085-4702-987F-75F46AFC85A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0C2814-BF46-4AD4-B036-A5A454188347}" type="pres">
      <dgm:prSet presAssocID="{A203D1FF-29CA-4DF8-AD91-F01E1DE36055}" presName="sp" presStyleCnt="0"/>
      <dgm:spPr/>
    </dgm:pt>
    <dgm:pt modelId="{C0E38E83-2BD4-4761-82EA-7C4857DB0BB5}" type="pres">
      <dgm:prSet presAssocID="{18BCC81A-5EAB-4572-BAA6-D6296599A1CF}" presName="composite" presStyleCnt="0"/>
      <dgm:spPr/>
    </dgm:pt>
    <dgm:pt modelId="{42B99E83-D29B-446B-8179-7F4E590CE4EB}" type="pres">
      <dgm:prSet presAssocID="{18BCC81A-5EAB-4572-BAA6-D6296599A1C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622CED-FB36-4200-A035-F46CFD880954}" type="pres">
      <dgm:prSet presAssocID="{18BCC81A-5EAB-4572-BAA6-D6296599A1C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1FEB11-1433-43EB-BC57-64632DDCDC3C}" type="presOf" srcId="{18BCC81A-5EAB-4572-BAA6-D6296599A1CF}" destId="{42B99E83-D29B-446B-8179-7F4E590CE4EB}" srcOrd="0" destOrd="0" presId="urn:microsoft.com/office/officeart/2005/8/layout/chevron2"/>
    <dgm:cxn modelId="{C6090917-E733-4434-A80E-C1BAF634E728}" srcId="{18BCC81A-5EAB-4572-BAA6-D6296599A1CF}" destId="{4A78EC14-09E6-4F98-9471-66AAE5ACE2C9}" srcOrd="0" destOrd="0" parTransId="{B744C6E7-F65A-4FEA-91BF-32F63898FBAF}" sibTransId="{9CC2A421-F60B-4557-81BB-1AE38E17E1EF}"/>
    <dgm:cxn modelId="{42D303E4-B5CF-4D06-9DA6-6C42910A1092}" type="presOf" srcId="{4A78EC14-09E6-4F98-9471-66AAE5ACE2C9}" destId="{27622CED-FB36-4200-A035-F46CFD880954}" srcOrd="0" destOrd="0" presId="urn:microsoft.com/office/officeart/2005/8/layout/chevron2"/>
    <dgm:cxn modelId="{0EF9AB4A-380D-4131-B532-1182832C743C}" type="presOf" srcId="{78D7E472-5108-432B-88CE-DE751B295F37}" destId="{6413A3AA-4080-418A-9092-D2324CD23044}" srcOrd="0" destOrd="0" presId="urn:microsoft.com/office/officeart/2005/8/layout/chevron2"/>
    <dgm:cxn modelId="{681FFA99-B208-469D-9786-BE14B1B0D34B}" type="presOf" srcId="{6CE14B8F-E4D9-474B-8C98-7895CC1374DC}" destId="{2FDE36F8-9A17-47FE-B674-4000CDCD4A16}" srcOrd="0" destOrd="0" presId="urn:microsoft.com/office/officeart/2005/8/layout/chevron2"/>
    <dgm:cxn modelId="{7295DB42-E40B-46B0-BF19-EC740076FDB2}" type="presOf" srcId="{EE466D26-20E9-4D5C-B92F-2D8878E3C654}" destId="{8BD3F3B0-EF26-4EAC-985B-D2CF722033A2}" srcOrd="0" destOrd="0" presId="urn:microsoft.com/office/officeart/2005/8/layout/chevron2"/>
    <dgm:cxn modelId="{D11C426B-A779-4386-9019-A7ED016FFA18}" srcId="{EE466D26-20E9-4D5C-B92F-2D8878E3C654}" destId="{6CE14B8F-E4D9-474B-8C98-7895CC1374DC}" srcOrd="0" destOrd="0" parTransId="{8E29D5C9-1BAB-499D-ACC5-CD142A281A5A}" sibTransId="{B7809B41-62B7-4A4C-B202-E1AEE4489C17}"/>
    <dgm:cxn modelId="{79C1DF73-3A60-476C-B163-F4FC17DA0428}" type="presOf" srcId="{5C39AA98-7085-4702-987F-75F46AFC85A7}" destId="{F6C72944-74A0-438C-9BD0-5E2E5C6CA4EA}" srcOrd="0" destOrd="0" presId="urn:microsoft.com/office/officeart/2005/8/layout/chevron2"/>
    <dgm:cxn modelId="{B4C45370-1E68-4BD1-A782-D41410CC6DE9}" srcId="{EE466D26-20E9-4D5C-B92F-2D8878E3C654}" destId="{5C39AA98-7085-4702-987F-75F46AFC85A7}" srcOrd="1" destOrd="0" parTransId="{B5929221-3FC5-4D6F-A41B-CA198B172326}" sibTransId="{A203D1FF-29CA-4DF8-AD91-F01E1DE36055}"/>
    <dgm:cxn modelId="{50D9A942-E979-4CAA-988D-C8807184252E}" type="presOf" srcId="{2ED7FE28-8943-4F09-9919-4C1A352502DF}" destId="{2C2D1D43-81A8-4B5A-A6EA-A68618C20EFE}" srcOrd="0" destOrd="0" presId="urn:microsoft.com/office/officeart/2005/8/layout/chevron2"/>
    <dgm:cxn modelId="{4A061C72-C554-469B-BB0B-5454622797A0}" srcId="{EE466D26-20E9-4D5C-B92F-2D8878E3C654}" destId="{18BCC81A-5EAB-4572-BAA6-D6296599A1CF}" srcOrd="2" destOrd="0" parTransId="{537B3430-4B16-4BE7-A4F1-02746B38A600}" sibTransId="{56C377FD-44EE-4425-9F5A-EF31C265F9C0}"/>
    <dgm:cxn modelId="{D1DB0127-D8B9-4E51-B815-18F6113ED509}" srcId="{5C39AA98-7085-4702-987F-75F46AFC85A7}" destId="{2ED7FE28-8943-4F09-9919-4C1A352502DF}" srcOrd="0" destOrd="0" parTransId="{288DEF78-8273-416D-9402-8F157F46D8E5}" sibTransId="{0FF6A3FA-BA7B-4515-859B-93C7DDDD573D}"/>
    <dgm:cxn modelId="{F1729139-8EDE-470E-AF84-C03A9DF3CC37}" srcId="{6CE14B8F-E4D9-474B-8C98-7895CC1374DC}" destId="{78D7E472-5108-432B-88CE-DE751B295F37}" srcOrd="0" destOrd="0" parTransId="{5795F59D-E9C4-4965-8F34-E25D98C4CA4E}" sibTransId="{32AE8F77-82E2-4EA4-9B1E-BD69F5AB8D4C}"/>
    <dgm:cxn modelId="{9F291475-356F-422C-92A7-31377D61F4F1}" type="presParOf" srcId="{8BD3F3B0-EF26-4EAC-985B-D2CF722033A2}" destId="{64F2C6A1-3E4E-46EC-BC19-08DCFEC2F0F7}" srcOrd="0" destOrd="0" presId="urn:microsoft.com/office/officeart/2005/8/layout/chevron2"/>
    <dgm:cxn modelId="{67F917F2-2ECC-4588-8C09-0C64308EEAAB}" type="presParOf" srcId="{64F2C6A1-3E4E-46EC-BC19-08DCFEC2F0F7}" destId="{2FDE36F8-9A17-47FE-B674-4000CDCD4A16}" srcOrd="0" destOrd="0" presId="urn:microsoft.com/office/officeart/2005/8/layout/chevron2"/>
    <dgm:cxn modelId="{A1290DDD-7C92-48B3-9FE6-8E3F14DCF320}" type="presParOf" srcId="{64F2C6A1-3E4E-46EC-BC19-08DCFEC2F0F7}" destId="{6413A3AA-4080-418A-9092-D2324CD23044}" srcOrd="1" destOrd="0" presId="urn:microsoft.com/office/officeart/2005/8/layout/chevron2"/>
    <dgm:cxn modelId="{967A6AF1-46B4-43E3-9A3B-4816531D05FE}" type="presParOf" srcId="{8BD3F3B0-EF26-4EAC-985B-D2CF722033A2}" destId="{0E6035F4-ED31-4520-A211-8BC224F54D82}" srcOrd="1" destOrd="0" presId="urn:microsoft.com/office/officeart/2005/8/layout/chevron2"/>
    <dgm:cxn modelId="{C0FE06D6-0E5A-43CD-9EFB-BAFCF6B09656}" type="presParOf" srcId="{8BD3F3B0-EF26-4EAC-985B-D2CF722033A2}" destId="{39983B9E-EB76-42E3-B688-E110A9F4C338}" srcOrd="2" destOrd="0" presId="urn:microsoft.com/office/officeart/2005/8/layout/chevron2"/>
    <dgm:cxn modelId="{54FCCCB3-9FBD-4DC5-B620-2720552D2313}" type="presParOf" srcId="{39983B9E-EB76-42E3-B688-E110A9F4C338}" destId="{F6C72944-74A0-438C-9BD0-5E2E5C6CA4EA}" srcOrd="0" destOrd="0" presId="urn:microsoft.com/office/officeart/2005/8/layout/chevron2"/>
    <dgm:cxn modelId="{A25BC692-50FA-42FC-A561-799C288DB573}" type="presParOf" srcId="{39983B9E-EB76-42E3-B688-E110A9F4C338}" destId="{2C2D1D43-81A8-4B5A-A6EA-A68618C20EFE}" srcOrd="1" destOrd="0" presId="urn:microsoft.com/office/officeart/2005/8/layout/chevron2"/>
    <dgm:cxn modelId="{D93F270E-FBF5-4065-9B40-3D4291003476}" type="presParOf" srcId="{8BD3F3B0-EF26-4EAC-985B-D2CF722033A2}" destId="{5E0C2814-BF46-4AD4-B036-A5A454188347}" srcOrd="3" destOrd="0" presId="urn:microsoft.com/office/officeart/2005/8/layout/chevron2"/>
    <dgm:cxn modelId="{B0F521F9-8679-47D7-AE28-4A7353DEE790}" type="presParOf" srcId="{8BD3F3B0-EF26-4EAC-985B-D2CF722033A2}" destId="{C0E38E83-2BD4-4761-82EA-7C4857DB0BB5}" srcOrd="4" destOrd="0" presId="urn:microsoft.com/office/officeart/2005/8/layout/chevron2"/>
    <dgm:cxn modelId="{42623A36-0EEB-44EC-BAA1-F373D3579B94}" type="presParOf" srcId="{C0E38E83-2BD4-4761-82EA-7C4857DB0BB5}" destId="{42B99E83-D29B-446B-8179-7F4E590CE4EB}" srcOrd="0" destOrd="0" presId="urn:microsoft.com/office/officeart/2005/8/layout/chevron2"/>
    <dgm:cxn modelId="{8D63F231-C65F-487B-BDC3-906F2ECB2334}" type="presParOf" srcId="{C0E38E83-2BD4-4761-82EA-7C4857DB0BB5}" destId="{27622CED-FB36-4200-A035-F46CFD880954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5F9CC0-57CD-4A6C-83CB-90260AF6B236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EA3200-ED3B-4F05-99F7-FD4FFBFC3EE6}">
      <dgm:prSet phldrT="[Text]" custT="1"/>
      <dgm:spPr/>
      <dgm:t>
        <a:bodyPr/>
        <a:lstStyle/>
        <a:p>
          <a:r>
            <a:rPr lang="en-US" sz="3200" dirty="0" smtClean="0">
              <a:latin typeface="Cambria" pitchFamily="18" charset="0"/>
            </a:rPr>
            <a:t>LONG TERM GOALS</a:t>
          </a:r>
          <a:endParaRPr lang="en-US" sz="3200" dirty="0">
            <a:latin typeface="Cambria" pitchFamily="18" charset="0"/>
          </a:endParaRPr>
        </a:p>
      </dgm:t>
    </dgm:pt>
    <dgm:pt modelId="{76C12207-1058-44A5-887B-AD6D4BB7BDA8}" type="parTrans" cxnId="{3E3951C4-455E-4344-B8CC-570292113D87}">
      <dgm:prSet/>
      <dgm:spPr/>
      <dgm:t>
        <a:bodyPr/>
        <a:lstStyle/>
        <a:p>
          <a:endParaRPr lang="en-US"/>
        </a:p>
      </dgm:t>
    </dgm:pt>
    <dgm:pt modelId="{39E648CE-7553-46FB-A562-8C0A9F49FDCB}" type="sibTrans" cxnId="{3E3951C4-455E-4344-B8CC-570292113D87}">
      <dgm:prSet/>
      <dgm:spPr/>
      <dgm:t>
        <a:bodyPr/>
        <a:lstStyle/>
        <a:p>
          <a:endParaRPr lang="en-US"/>
        </a:p>
      </dgm:t>
    </dgm:pt>
    <dgm:pt modelId="{EF3FD106-9DC2-4F6E-9DEC-6FCB0F813449}">
      <dgm:prSet phldrT="[Text]" custT="1"/>
      <dgm:spPr/>
      <dgm:t>
        <a:bodyPr/>
        <a:lstStyle/>
        <a:p>
          <a:r>
            <a:rPr lang="en-US" sz="3200" dirty="0" smtClean="0">
              <a:latin typeface="Cambria" pitchFamily="18" charset="0"/>
            </a:rPr>
            <a:t>It requires more times weeks , months.</a:t>
          </a:r>
          <a:endParaRPr lang="en-US" sz="3200" dirty="0">
            <a:latin typeface="Cambria" pitchFamily="18" charset="0"/>
          </a:endParaRPr>
        </a:p>
      </dgm:t>
    </dgm:pt>
    <dgm:pt modelId="{0BB55150-A872-4CC2-943F-1E373B86064B}" type="parTrans" cxnId="{A8EE631F-C37C-412D-A804-87C98AE4B881}">
      <dgm:prSet/>
      <dgm:spPr/>
      <dgm:t>
        <a:bodyPr/>
        <a:lstStyle/>
        <a:p>
          <a:endParaRPr lang="en-US"/>
        </a:p>
      </dgm:t>
    </dgm:pt>
    <dgm:pt modelId="{C1592E24-87D7-439C-81E8-BC718A98B107}" type="sibTrans" cxnId="{A8EE631F-C37C-412D-A804-87C98AE4B881}">
      <dgm:prSet/>
      <dgm:spPr/>
      <dgm:t>
        <a:bodyPr/>
        <a:lstStyle/>
        <a:p>
          <a:endParaRPr lang="en-US"/>
        </a:p>
      </dgm:t>
    </dgm:pt>
    <dgm:pt modelId="{31714C6A-BE91-4D22-BA6E-BF843C42446B}">
      <dgm:prSet phldrT="[Text]" custT="1"/>
      <dgm:spPr/>
      <dgm:t>
        <a:bodyPr/>
        <a:lstStyle/>
        <a:p>
          <a:r>
            <a:rPr lang="en-US" sz="3200" dirty="0" smtClean="0">
              <a:latin typeface="Cambria" pitchFamily="18" charset="0"/>
            </a:rPr>
            <a:t>SHORT TERM GOALS</a:t>
          </a:r>
          <a:endParaRPr lang="en-US" sz="3200" dirty="0">
            <a:latin typeface="Cambria" pitchFamily="18" charset="0"/>
          </a:endParaRPr>
        </a:p>
      </dgm:t>
    </dgm:pt>
    <dgm:pt modelId="{E181F5A0-EFC4-4B9C-9782-E5CDCC361630}" type="parTrans" cxnId="{B7556700-8360-44FB-84E8-C70C1B2D9FCE}">
      <dgm:prSet/>
      <dgm:spPr/>
      <dgm:t>
        <a:bodyPr/>
        <a:lstStyle/>
        <a:p>
          <a:endParaRPr lang="en-US"/>
        </a:p>
      </dgm:t>
    </dgm:pt>
    <dgm:pt modelId="{D9899955-4CE7-4B8B-921B-306D68E5CEB0}" type="sibTrans" cxnId="{B7556700-8360-44FB-84E8-C70C1B2D9FCE}">
      <dgm:prSet/>
      <dgm:spPr/>
      <dgm:t>
        <a:bodyPr/>
        <a:lstStyle/>
        <a:p>
          <a:endParaRPr lang="en-US"/>
        </a:p>
      </dgm:t>
    </dgm:pt>
    <dgm:pt modelId="{79D12D35-7783-4622-8291-94B4A0FA203E}">
      <dgm:prSet phldrT="[Text]" custT="1"/>
      <dgm:spPr/>
      <dgm:t>
        <a:bodyPr/>
        <a:lstStyle/>
        <a:p>
          <a:r>
            <a:rPr lang="en-US" sz="3200" dirty="0" smtClean="0">
              <a:latin typeface="Cambria" pitchFamily="18" charset="0"/>
            </a:rPr>
            <a:t>It meets relatively short time like some days</a:t>
          </a:r>
          <a:endParaRPr lang="en-US" sz="3200" dirty="0">
            <a:latin typeface="Cambria" pitchFamily="18" charset="0"/>
          </a:endParaRPr>
        </a:p>
      </dgm:t>
    </dgm:pt>
    <dgm:pt modelId="{5D4BD563-BFAE-4DCC-8B9D-2362BC0C3B69}" type="parTrans" cxnId="{7A0F18E9-C156-4DEA-A92D-4F623B1AF46D}">
      <dgm:prSet/>
      <dgm:spPr/>
      <dgm:t>
        <a:bodyPr/>
        <a:lstStyle/>
        <a:p>
          <a:endParaRPr lang="en-US"/>
        </a:p>
      </dgm:t>
    </dgm:pt>
    <dgm:pt modelId="{F4774114-3D0E-4423-8E44-F0F8AB300FC2}" type="sibTrans" cxnId="{7A0F18E9-C156-4DEA-A92D-4F623B1AF46D}">
      <dgm:prSet/>
      <dgm:spPr/>
      <dgm:t>
        <a:bodyPr/>
        <a:lstStyle/>
        <a:p>
          <a:endParaRPr lang="en-US"/>
        </a:p>
      </dgm:t>
    </dgm:pt>
    <dgm:pt modelId="{E87990B3-A0C5-4A8D-AD6A-50E54F1C9271}" type="pres">
      <dgm:prSet presAssocID="{6E5F9CC0-57CD-4A6C-83CB-90260AF6B23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AF3EF5-55AE-4E9A-B5B3-FCED309B0275}" type="pres">
      <dgm:prSet presAssocID="{24EA3200-ED3B-4F05-99F7-FD4FFBFC3EE6}" presName="linNode" presStyleCnt="0"/>
      <dgm:spPr/>
    </dgm:pt>
    <dgm:pt modelId="{D212502A-4CBA-449B-BE06-2F01F3EB12C8}" type="pres">
      <dgm:prSet presAssocID="{24EA3200-ED3B-4F05-99F7-FD4FFBFC3EE6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943BE0-8C2E-4248-82BA-9BBD9CCAE4B5}" type="pres">
      <dgm:prSet presAssocID="{24EA3200-ED3B-4F05-99F7-FD4FFBFC3EE6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51BDF7-AEE1-462F-9614-056830E5F087}" type="pres">
      <dgm:prSet presAssocID="{39E648CE-7553-46FB-A562-8C0A9F49FDCB}" presName="spacing" presStyleCnt="0"/>
      <dgm:spPr/>
    </dgm:pt>
    <dgm:pt modelId="{AA9A862B-2857-4666-88BB-B4BE6913A0AC}" type="pres">
      <dgm:prSet presAssocID="{31714C6A-BE91-4D22-BA6E-BF843C42446B}" presName="linNode" presStyleCnt="0"/>
      <dgm:spPr/>
    </dgm:pt>
    <dgm:pt modelId="{39E4BB90-06DA-4979-9095-60CE0D702623}" type="pres">
      <dgm:prSet presAssocID="{31714C6A-BE91-4D22-BA6E-BF843C42446B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6B768E-94D7-4C19-8E75-7AFE23849404}" type="pres">
      <dgm:prSet presAssocID="{31714C6A-BE91-4D22-BA6E-BF843C42446B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1660AA-9025-46A1-A315-08CD11DF8E90}" type="presOf" srcId="{6E5F9CC0-57CD-4A6C-83CB-90260AF6B236}" destId="{E87990B3-A0C5-4A8D-AD6A-50E54F1C9271}" srcOrd="0" destOrd="0" presId="urn:microsoft.com/office/officeart/2005/8/layout/vList6"/>
    <dgm:cxn modelId="{3E3951C4-455E-4344-B8CC-570292113D87}" srcId="{6E5F9CC0-57CD-4A6C-83CB-90260AF6B236}" destId="{24EA3200-ED3B-4F05-99F7-FD4FFBFC3EE6}" srcOrd="0" destOrd="0" parTransId="{76C12207-1058-44A5-887B-AD6D4BB7BDA8}" sibTransId="{39E648CE-7553-46FB-A562-8C0A9F49FDCB}"/>
    <dgm:cxn modelId="{C13D1689-7BE1-4E45-94F3-851E8ABA2DCA}" type="presOf" srcId="{31714C6A-BE91-4D22-BA6E-BF843C42446B}" destId="{39E4BB90-06DA-4979-9095-60CE0D702623}" srcOrd="0" destOrd="0" presId="urn:microsoft.com/office/officeart/2005/8/layout/vList6"/>
    <dgm:cxn modelId="{760CFF9D-2C49-4575-ACAA-9C9975659DF8}" type="presOf" srcId="{EF3FD106-9DC2-4F6E-9DEC-6FCB0F813449}" destId="{78943BE0-8C2E-4248-82BA-9BBD9CCAE4B5}" srcOrd="0" destOrd="0" presId="urn:microsoft.com/office/officeart/2005/8/layout/vList6"/>
    <dgm:cxn modelId="{7A0F18E9-C156-4DEA-A92D-4F623B1AF46D}" srcId="{31714C6A-BE91-4D22-BA6E-BF843C42446B}" destId="{79D12D35-7783-4622-8291-94B4A0FA203E}" srcOrd="0" destOrd="0" parTransId="{5D4BD563-BFAE-4DCC-8B9D-2362BC0C3B69}" sibTransId="{F4774114-3D0E-4423-8E44-F0F8AB300FC2}"/>
    <dgm:cxn modelId="{3A1BF867-FB5C-4D4F-9C26-45A54E408DFF}" type="presOf" srcId="{24EA3200-ED3B-4F05-99F7-FD4FFBFC3EE6}" destId="{D212502A-4CBA-449B-BE06-2F01F3EB12C8}" srcOrd="0" destOrd="0" presId="urn:microsoft.com/office/officeart/2005/8/layout/vList6"/>
    <dgm:cxn modelId="{B7556700-8360-44FB-84E8-C70C1B2D9FCE}" srcId="{6E5F9CC0-57CD-4A6C-83CB-90260AF6B236}" destId="{31714C6A-BE91-4D22-BA6E-BF843C42446B}" srcOrd="1" destOrd="0" parTransId="{E181F5A0-EFC4-4B9C-9782-E5CDCC361630}" sibTransId="{D9899955-4CE7-4B8B-921B-306D68E5CEB0}"/>
    <dgm:cxn modelId="{A8EE631F-C37C-412D-A804-87C98AE4B881}" srcId="{24EA3200-ED3B-4F05-99F7-FD4FFBFC3EE6}" destId="{EF3FD106-9DC2-4F6E-9DEC-6FCB0F813449}" srcOrd="0" destOrd="0" parTransId="{0BB55150-A872-4CC2-943F-1E373B86064B}" sibTransId="{C1592E24-87D7-439C-81E8-BC718A98B107}"/>
    <dgm:cxn modelId="{E4348EC0-EAFF-497E-8A14-F55350EFF796}" type="presOf" srcId="{79D12D35-7783-4622-8291-94B4A0FA203E}" destId="{9A6B768E-94D7-4C19-8E75-7AFE23849404}" srcOrd="0" destOrd="0" presId="urn:microsoft.com/office/officeart/2005/8/layout/vList6"/>
    <dgm:cxn modelId="{BBD0E6F9-E400-4FEA-B6F2-702497E25093}" type="presParOf" srcId="{E87990B3-A0C5-4A8D-AD6A-50E54F1C9271}" destId="{10AF3EF5-55AE-4E9A-B5B3-FCED309B0275}" srcOrd="0" destOrd="0" presId="urn:microsoft.com/office/officeart/2005/8/layout/vList6"/>
    <dgm:cxn modelId="{DC6A4226-9955-434E-ACA1-1BBB1624501B}" type="presParOf" srcId="{10AF3EF5-55AE-4E9A-B5B3-FCED309B0275}" destId="{D212502A-4CBA-449B-BE06-2F01F3EB12C8}" srcOrd="0" destOrd="0" presId="urn:microsoft.com/office/officeart/2005/8/layout/vList6"/>
    <dgm:cxn modelId="{B63CE377-59CB-4B9D-B59F-580AEACF1A80}" type="presParOf" srcId="{10AF3EF5-55AE-4E9A-B5B3-FCED309B0275}" destId="{78943BE0-8C2E-4248-82BA-9BBD9CCAE4B5}" srcOrd="1" destOrd="0" presId="urn:microsoft.com/office/officeart/2005/8/layout/vList6"/>
    <dgm:cxn modelId="{FC8052FF-1DDB-4C3C-82D4-1E410A0FF261}" type="presParOf" srcId="{E87990B3-A0C5-4A8D-AD6A-50E54F1C9271}" destId="{6651BDF7-AEE1-462F-9614-056830E5F087}" srcOrd="1" destOrd="0" presId="urn:microsoft.com/office/officeart/2005/8/layout/vList6"/>
    <dgm:cxn modelId="{19EDC4D8-18F8-4247-81D2-290F63362B40}" type="presParOf" srcId="{E87990B3-A0C5-4A8D-AD6A-50E54F1C9271}" destId="{AA9A862B-2857-4666-88BB-B4BE6913A0AC}" srcOrd="2" destOrd="0" presId="urn:microsoft.com/office/officeart/2005/8/layout/vList6"/>
    <dgm:cxn modelId="{D1C84D0C-7C1C-4192-A1E8-1F9E332520D2}" type="presParOf" srcId="{AA9A862B-2857-4666-88BB-B4BE6913A0AC}" destId="{39E4BB90-06DA-4979-9095-60CE0D702623}" srcOrd="0" destOrd="0" presId="urn:microsoft.com/office/officeart/2005/8/layout/vList6"/>
    <dgm:cxn modelId="{EA3C62A0-EB74-4449-A085-D90AF427328D}" type="presParOf" srcId="{AA9A862B-2857-4666-88BB-B4BE6913A0AC}" destId="{9A6B768E-94D7-4C19-8E75-7AFE23849404}" srcOrd="1" destOrd="0" presId="urn:microsoft.com/office/officeart/2005/8/layout/v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E1AF02-ACA3-4DED-ADDC-0698A542137C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82839208-1232-4AFC-AC10-3E20A0AD0945}">
      <dgm:prSet phldrT="[Text]"/>
      <dgm:spPr/>
      <dgm:t>
        <a:bodyPr/>
        <a:lstStyle/>
        <a:p>
          <a:r>
            <a:rPr lang="en-US" dirty="0" smtClean="0"/>
            <a:t>1.Reassesing</a:t>
          </a:r>
          <a:endParaRPr lang="en-US" dirty="0"/>
        </a:p>
      </dgm:t>
    </dgm:pt>
    <dgm:pt modelId="{35A8D76B-6E98-4016-B0ED-DEC35B3783A9}" type="parTrans" cxnId="{D04FFE32-6A09-4CDA-8AB6-6FC0CD909F53}">
      <dgm:prSet/>
      <dgm:spPr/>
      <dgm:t>
        <a:bodyPr/>
        <a:lstStyle/>
        <a:p>
          <a:endParaRPr lang="en-US"/>
        </a:p>
      </dgm:t>
    </dgm:pt>
    <dgm:pt modelId="{F7CC8207-9CAC-4E16-A346-0646F2F28B89}" type="sibTrans" cxnId="{D04FFE32-6A09-4CDA-8AB6-6FC0CD909F53}">
      <dgm:prSet/>
      <dgm:spPr/>
      <dgm:t>
        <a:bodyPr/>
        <a:lstStyle/>
        <a:p>
          <a:endParaRPr lang="en-US"/>
        </a:p>
      </dgm:t>
    </dgm:pt>
    <dgm:pt modelId="{2C84985D-385A-41E8-BF77-8D920A1A11A0}">
      <dgm:prSet phldrT="[Text]"/>
      <dgm:spPr/>
      <dgm:t>
        <a:bodyPr/>
        <a:lstStyle/>
        <a:p>
          <a:r>
            <a:rPr lang="en-US" dirty="0" smtClean="0"/>
            <a:t>2.Setting priorities</a:t>
          </a:r>
          <a:endParaRPr lang="en-US" dirty="0"/>
        </a:p>
      </dgm:t>
    </dgm:pt>
    <dgm:pt modelId="{1837E702-BA1C-4024-A5F5-A084BD51B23E}" type="parTrans" cxnId="{70ACDE9A-11E1-4BF0-BED9-40CC01519876}">
      <dgm:prSet/>
      <dgm:spPr/>
      <dgm:t>
        <a:bodyPr/>
        <a:lstStyle/>
        <a:p>
          <a:endParaRPr lang="en-US"/>
        </a:p>
      </dgm:t>
    </dgm:pt>
    <dgm:pt modelId="{5369EB00-FEEE-40AE-B095-AC9C1E44CA60}" type="sibTrans" cxnId="{70ACDE9A-11E1-4BF0-BED9-40CC01519876}">
      <dgm:prSet/>
      <dgm:spPr/>
      <dgm:t>
        <a:bodyPr/>
        <a:lstStyle/>
        <a:p>
          <a:endParaRPr lang="en-US"/>
        </a:p>
      </dgm:t>
    </dgm:pt>
    <dgm:pt modelId="{1D002F59-9F06-40D9-B846-225A2D851C6E}">
      <dgm:prSet phldrT="[Text]"/>
      <dgm:spPr/>
      <dgm:t>
        <a:bodyPr/>
        <a:lstStyle/>
        <a:p>
          <a:r>
            <a:rPr lang="en-US" dirty="0" smtClean="0"/>
            <a:t>3.Nursing activities</a:t>
          </a:r>
          <a:endParaRPr lang="en-US" dirty="0"/>
        </a:p>
      </dgm:t>
    </dgm:pt>
    <dgm:pt modelId="{2FD6EB22-FB8D-4CEC-BA92-7F9A6401E67B}" type="parTrans" cxnId="{062FB402-8A1D-4CCE-B35C-8BF7AEFD2086}">
      <dgm:prSet/>
      <dgm:spPr/>
      <dgm:t>
        <a:bodyPr/>
        <a:lstStyle/>
        <a:p>
          <a:endParaRPr lang="en-US"/>
        </a:p>
      </dgm:t>
    </dgm:pt>
    <dgm:pt modelId="{C4EB9B34-6469-4E4D-B1A7-FFB1E7B09F83}" type="sibTrans" cxnId="{062FB402-8A1D-4CCE-B35C-8BF7AEFD2086}">
      <dgm:prSet/>
      <dgm:spPr/>
      <dgm:t>
        <a:bodyPr/>
        <a:lstStyle/>
        <a:p>
          <a:endParaRPr lang="en-US"/>
        </a:p>
      </dgm:t>
    </dgm:pt>
    <dgm:pt modelId="{A6216C0D-EC2E-4279-8D93-DB1873C6FB05}">
      <dgm:prSet/>
      <dgm:spPr/>
      <dgm:t>
        <a:bodyPr/>
        <a:lstStyle/>
        <a:p>
          <a:r>
            <a:rPr lang="en-US" dirty="0" smtClean="0"/>
            <a:t>4.Recording nursing intervention</a:t>
          </a:r>
          <a:endParaRPr lang="en-US" dirty="0"/>
        </a:p>
      </dgm:t>
    </dgm:pt>
    <dgm:pt modelId="{ABD6C2B9-9286-4829-AD45-D8A71158CD85}" type="parTrans" cxnId="{E736CA7E-6621-42EB-81AC-43155C2D0AE9}">
      <dgm:prSet/>
      <dgm:spPr/>
      <dgm:t>
        <a:bodyPr/>
        <a:lstStyle/>
        <a:p>
          <a:endParaRPr lang="en-US"/>
        </a:p>
      </dgm:t>
    </dgm:pt>
    <dgm:pt modelId="{6A7EA857-0B49-4A96-B8D2-4D6EBDFF976A}" type="sibTrans" cxnId="{E736CA7E-6621-42EB-81AC-43155C2D0AE9}">
      <dgm:prSet/>
      <dgm:spPr/>
      <dgm:t>
        <a:bodyPr/>
        <a:lstStyle/>
        <a:p>
          <a:endParaRPr lang="en-US"/>
        </a:p>
      </dgm:t>
    </dgm:pt>
    <dgm:pt modelId="{4CAD265D-8BCA-4EDA-AF17-2273553BBD21}" type="pres">
      <dgm:prSet presAssocID="{07E1AF02-ACA3-4DED-ADDC-0698A542137C}" presName="compositeShape" presStyleCnt="0">
        <dgm:presLayoutVars>
          <dgm:dir/>
          <dgm:resizeHandles/>
        </dgm:presLayoutVars>
      </dgm:prSet>
      <dgm:spPr/>
    </dgm:pt>
    <dgm:pt modelId="{882DBEFD-A698-4690-98AD-C61312927869}" type="pres">
      <dgm:prSet presAssocID="{07E1AF02-ACA3-4DED-ADDC-0698A542137C}" presName="pyramid" presStyleLbl="node1" presStyleIdx="0" presStyleCnt="1"/>
      <dgm:spPr/>
    </dgm:pt>
    <dgm:pt modelId="{9CD7A953-0E1A-40C1-97E1-6FCBE35391AB}" type="pres">
      <dgm:prSet presAssocID="{07E1AF02-ACA3-4DED-ADDC-0698A542137C}" presName="theList" presStyleCnt="0"/>
      <dgm:spPr/>
    </dgm:pt>
    <dgm:pt modelId="{74C3ECBB-B7C5-4153-8BAA-BF463F0BAA89}" type="pres">
      <dgm:prSet presAssocID="{82839208-1232-4AFC-AC10-3E20A0AD0945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687FD4-8339-4E51-BEBA-80CBE2359382}" type="pres">
      <dgm:prSet presAssocID="{82839208-1232-4AFC-AC10-3E20A0AD0945}" presName="aSpace" presStyleCnt="0"/>
      <dgm:spPr/>
    </dgm:pt>
    <dgm:pt modelId="{688010E8-43F6-4834-8081-6A17352B9EC7}" type="pres">
      <dgm:prSet presAssocID="{2C84985D-385A-41E8-BF77-8D920A1A11A0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0B8536-9289-4AF2-A4E3-436E10A291DF}" type="pres">
      <dgm:prSet presAssocID="{2C84985D-385A-41E8-BF77-8D920A1A11A0}" presName="aSpace" presStyleCnt="0"/>
      <dgm:spPr/>
    </dgm:pt>
    <dgm:pt modelId="{50828782-BF1D-437E-AAD4-45988621EC63}" type="pres">
      <dgm:prSet presAssocID="{1D002F59-9F06-40D9-B846-225A2D851C6E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956697-AA20-4A7C-8FA4-9309B2A32CD3}" type="pres">
      <dgm:prSet presAssocID="{1D002F59-9F06-40D9-B846-225A2D851C6E}" presName="aSpace" presStyleCnt="0"/>
      <dgm:spPr/>
    </dgm:pt>
    <dgm:pt modelId="{8819D445-7298-4E3A-BD5B-DF0ED7513CDD}" type="pres">
      <dgm:prSet presAssocID="{A6216C0D-EC2E-4279-8D93-DB1873C6FB05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3B294D-78C8-475B-8019-3E954DAF6CA3}" type="pres">
      <dgm:prSet presAssocID="{A6216C0D-EC2E-4279-8D93-DB1873C6FB05}" presName="aSpace" presStyleCnt="0"/>
      <dgm:spPr/>
    </dgm:pt>
  </dgm:ptLst>
  <dgm:cxnLst>
    <dgm:cxn modelId="{062FB402-8A1D-4CCE-B35C-8BF7AEFD2086}" srcId="{07E1AF02-ACA3-4DED-ADDC-0698A542137C}" destId="{1D002F59-9F06-40D9-B846-225A2D851C6E}" srcOrd="2" destOrd="0" parTransId="{2FD6EB22-FB8D-4CEC-BA92-7F9A6401E67B}" sibTransId="{C4EB9B34-6469-4E4D-B1A7-FFB1E7B09F83}"/>
    <dgm:cxn modelId="{1B5D7C41-0FB5-413C-9E1B-26FC5B721178}" type="presOf" srcId="{A6216C0D-EC2E-4279-8D93-DB1873C6FB05}" destId="{8819D445-7298-4E3A-BD5B-DF0ED7513CDD}" srcOrd="0" destOrd="0" presId="urn:microsoft.com/office/officeart/2005/8/layout/pyramid2"/>
    <dgm:cxn modelId="{E736CA7E-6621-42EB-81AC-43155C2D0AE9}" srcId="{07E1AF02-ACA3-4DED-ADDC-0698A542137C}" destId="{A6216C0D-EC2E-4279-8D93-DB1873C6FB05}" srcOrd="3" destOrd="0" parTransId="{ABD6C2B9-9286-4829-AD45-D8A71158CD85}" sibTransId="{6A7EA857-0B49-4A96-B8D2-4D6EBDFF976A}"/>
    <dgm:cxn modelId="{D04FFE32-6A09-4CDA-8AB6-6FC0CD909F53}" srcId="{07E1AF02-ACA3-4DED-ADDC-0698A542137C}" destId="{82839208-1232-4AFC-AC10-3E20A0AD0945}" srcOrd="0" destOrd="0" parTransId="{35A8D76B-6E98-4016-B0ED-DEC35B3783A9}" sibTransId="{F7CC8207-9CAC-4E16-A346-0646F2F28B89}"/>
    <dgm:cxn modelId="{70ACDE9A-11E1-4BF0-BED9-40CC01519876}" srcId="{07E1AF02-ACA3-4DED-ADDC-0698A542137C}" destId="{2C84985D-385A-41E8-BF77-8D920A1A11A0}" srcOrd="1" destOrd="0" parTransId="{1837E702-BA1C-4024-A5F5-A084BD51B23E}" sibTransId="{5369EB00-FEEE-40AE-B095-AC9C1E44CA60}"/>
    <dgm:cxn modelId="{80AADD5A-61B4-441C-8087-80BAE6DBE691}" type="presOf" srcId="{82839208-1232-4AFC-AC10-3E20A0AD0945}" destId="{74C3ECBB-B7C5-4153-8BAA-BF463F0BAA89}" srcOrd="0" destOrd="0" presId="urn:microsoft.com/office/officeart/2005/8/layout/pyramid2"/>
    <dgm:cxn modelId="{AAB57A36-75C6-4704-889F-1A1352DAE6BA}" type="presOf" srcId="{07E1AF02-ACA3-4DED-ADDC-0698A542137C}" destId="{4CAD265D-8BCA-4EDA-AF17-2273553BBD21}" srcOrd="0" destOrd="0" presId="urn:microsoft.com/office/officeart/2005/8/layout/pyramid2"/>
    <dgm:cxn modelId="{DE840836-AB0E-416D-8E6B-A9ABA0DB7773}" type="presOf" srcId="{2C84985D-385A-41E8-BF77-8D920A1A11A0}" destId="{688010E8-43F6-4834-8081-6A17352B9EC7}" srcOrd="0" destOrd="0" presId="urn:microsoft.com/office/officeart/2005/8/layout/pyramid2"/>
    <dgm:cxn modelId="{FC0196FE-C696-4F6A-8C2D-BCBE3A93B4FC}" type="presOf" srcId="{1D002F59-9F06-40D9-B846-225A2D851C6E}" destId="{50828782-BF1D-437E-AAD4-45988621EC63}" srcOrd="0" destOrd="0" presId="urn:microsoft.com/office/officeart/2005/8/layout/pyramid2"/>
    <dgm:cxn modelId="{683E8422-63C9-4FFA-BC4F-8DA75282D218}" type="presParOf" srcId="{4CAD265D-8BCA-4EDA-AF17-2273553BBD21}" destId="{882DBEFD-A698-4690-98AD-C61312927869}" srcOrd="0" destOrd="0" presId="urn:microsoft.com/office/officeart/2005/8/layout/pyramid2"/>
    <dgm:cxn modelId="{FFCC7891-8632-4D20-AD55-A1FCFBB6E5B0}" type="presParOf" srcId="{4CAD265D-8BCA-4EDA-AF17-2273553BBD21}" destId="{9CD7A953-0E1A-40C1-97E1-6FCBE35391AB}" srcOrd="1" destOrd="0" presId="urn:microsoft.com/office/officeart/2005/8/layout/pyramid2"/>
    <dgm:cxn modelId="{C204CEB0-663E-4AB4-96B6-437570D9FCCD}" type="presParOf" srcId="{9CD7A953-0E1A-40C1-97E1-6FCBE35391AB}" destId="{74C3ECBB-B7C5-4153-8BAA-BF463F0BAA89}" srcOrd="0" destOrd="0" presId="urn:microsoft.com/office/officeart/2005/8/layout/pyramid2"/>
    <dgm:cxn modelId="{A93434FB-A3D7-4790-888A-A0C27418518B}" type="presParOf" srcId="{9CD7A953-0E1A-40C1-97E1-6FCBE35391AB}" destId="{E4687FD4-8339-4E51-BEBA-80CBE2359382}" srcOrd="1" destOrd="0" presId="urn:microsoft.com/office/officeart/2005/8/layout/pyramid2"/>
    <dgm:cxn modelId="{992B9B7A-D5E6-402C-935E-2A1BDABD25E4}" type="presParOf" srcId="{9CD7A953-0E1A-40C1-97E1-6FCBE35391AB}" destId="{688010E8-43F6-4834-8081-6A17352B9EC7}" srcOrd="2" destOrd="0" presId="urn:microsoft.com/office/officeart/2005/8/layout/pyramid2"/>
    <dgm:cxn modelId="{366F0E3E-B313-4AAE-8FBE-D05177A0C66C}" type="presParOf" srcId="{9CD7A953-0E1A-40C1-97E1-6FCBE35391AB}" destId="{0F0B8536-9289-4AF2-A4E3-436E10A291DF}" srcOrd="3" destOrd="0" presId="urn:microsoft.com/office/officeart/2005/8/layout/pyramid2"/>
    <dgm:cxn modelId="{37DE5F9D-DE45-4E4B-B107-FFBC7CA78EC7}" type="presParOf" srcId="{9CD7A953-0E1A-40C1-97E1-6FCBE35391AB}" destId="{50828782-BF1D-437E-AAD4-45988621EC63}" srcOrd="4" destOrd="0" presId="urn:microsoft.com/office/officeart/2005/8/layout/pyramid2"/>
    <dgm:cxn modelId="{98093C1A-E0F1-48C9-A5A0-C3611AA31B3D}" type="presParOf" srcId="{9CD7A953-0E1A-40C1-97E1-6FCBE35391AB}" destId="{9D956697-AA20-4A7C-8FA4-9309B2A32CD3}" srcOrd="5" destOrd="0" presId="urn:microsoft.com/office/officeart/2005/8/layout/pyramid2"/>
    <dgm:cxn modelId="{6E0300DF-B702-45EC-87C6-652D6C7B5442}" type="presParOf" srcId="{9CD7A953-0E1A-40C1-97E1-6FCBE35391AB}" destId="{8819D445-7298-4E3A-BD5B-DF0ED7513CDD}" srcOrd="6" destOrd="0" presId="urn:microsoft.com/office/officeart/2005/8/layout/pyramid2"/>
    <dgm:cxn modelId="{28FB4F70-38E4-4F8F-B6BD-F96F8D61880C}" type="presParOf" srcId="{9CD7A953-0E1A-40C1-97E1-6FCBE35391AB}" destId="{583B294D-78C8-475B-8019-3E954DAF6CA3}" srcOrd="7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95BBB-3E67-4774-B0D1-58A31FB594F4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2638D-AAEB-4A5C-B1AB-315ECC419F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A104A3-D8DB-4FFC-AEB1-A76CD8C1177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06DB-F9F6-4D2C-82A3-E40B4F888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A104A3-D8DB-4FFC-AEB1-A76CD8C1177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06DB-F9F6-4D2C-82A3-E40B4F888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A104A3-D8DB-4FFC-AEB1-A76CD8C1177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06DB-F9F6-4D2C-82A3-E40B4F888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A104A3-D8DB-4FFC-AEB1-A76CD8C1177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06DB-F9F6-4D2C-82A3-E40B4F888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A104A3-D8DB-4FFC-AEB1-A76CD8C1177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06DB-F9F6-4D2C-82A3-E40B4F888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A104A3-D8DB-4FFC-AEB1-A76CD8C1177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06DB-F9F6-4D2C-82A3-E40B4F888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A104A3-D8DB-4FFC-AEB1-A76CD8C1177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06DB-F9F6-4D2C-82A3-E40B4F888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A104A3-D8DB-4FFC-AEB1-A76CD8C1177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06DB-F9F6-4D2C-82A3-E40B4F888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A104A3-D8DB-4FFC-AEB1-A76CD8C1177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06DB-F9F6-4D2C-82A3-E40B4F888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A104A3-D8DB-4FFC-AEB1-A76CD8C1177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06DB-F9F6-4D2C-82A3-E40B4F888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A104A3-D8DB-4FFC-AEB1-A76CD8C1177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06DB-F9F6-4D2C-82A3-E40B4F888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  <a:gs pos="100000">
              <a:srgbClr val="005CBF"/>
            </a:gs>
            <a:gs pos="100000">
              <a:srgbClr val="005CBF"/>
            </a:gs>
            <a:gs pos="100000">
              <a:srgbClr val="005CBF"/>
            </a:gs>
            <a:gs pos="84000">
              <a:schemeClr val="bg2">
                <a:lumMod val="2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7A104A3-D8DB-4FFC-AEB1-A76CD8C1177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AD306DB-F9F6-4D2C-82A3-E40B4F888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3001"/>
            <a:ext cx="8229600" cy="2514599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latin typeface="Baskerville Old Face" pitchFamily="18" charset="0"/>
              </a:rPr>
              <a:t>NURSING PROCESS       APPROCH</a:t>
            </a:r>
            <a:br>
              <a:rPr lang="en-US" sz="4800" b="1" dirty="0" smtClean="0">
                <a:latin typeface="Baskerville Old Face" pitchFamily="18" charset="0"/>
              </a:rPr>
            </a:br>
            <a:r>
              <a:rPr lang="en-US" sz="4800" b="1" dirty="0" smtClean="0">
                <a:latin typeface="Baskerville Old Face" pitchFamily="18" charset="0"/>
              </a:rPr>
              <a:t/>
            </a:r>
            <a:br>
              <a:rPr lang="en-US" sz="4800" b="1" dirty="0" smtClean="0">
                <a:latin typeface="Baskerville Old Face" pitchFamily="18" charset="0"/>
              </a:rPr>
            </a:br>
            <a:r>
              <a:rPr lang="en-US" sz="4800" b="1" dirty="0" smtClean="0">
                <a:latin typeface="Baskerville Old Face" pitchFamily="18" charset="0"/>
              </a:rPr>
              <a:t/>
            </a:r>
            <a:br>
              <a:rPr lang="en-US" sz="4800" b="1" dirty="0" smtClean="0">
                <a:latin typeface="Baskerville Old Face" pitchFamily="18" charset="0"/>
              </a:rPr>
            </a:br>
            <a:r>
              <a:rPr lang="en-US" sz="4800" b="1" dirty="0" smtClean="0">
                <a:latin typeface="Baskerville Old Face" pitchFamily="18" charset="0"/>
              </a:rPr>
              <a:t/>
            </a:r>
            <a:br>
              <a:rPr lang="en-US" sz="4800" b="1" dirty="0" smtClean="0">
                <a:latin typeface="Baskerville Old Face" pitchFamily="18" charset="0"/>
              </a:rPr>
            </a:br>
            <a:r>
              <a:rPr lang="en-US" sz="4800" b="1" dirty="0" smtClean="0">
                <a:latin typeface="Baskerville Old Face" pitchFamily="18" charset="0"/>
              </a:rPr>
              <a:t/>
            </a:r>
            <a:br>
              <a:rPr lang="en-US" sz="4800" b="1" dirty="0" smtClean="0">
                <a:latin typeface="Baskerville Old Face" pitchFamily="18" charset="0"/>
              </a:rPr>
            </a:br>
            <a:r>
              <a:rPr lang="en-US" sz="4800" b="1" dirty="0" smtClean="0">
                <a:latin typeface="Baskerville Old Face" pitchFamily="18" charset="0"/>
              </a:rPr>
              <a:t/>
            </a:r>
            <a:br>
              <a:rPr lang="en-US" sz="4800" b="1" dirty="0" smtClean="0">
                <a:latin typeface="Baskerville Old Face" pitchFamily="18" charset="0"/>
              </a:rPr>
            </a:br>
            <a:r>
              <a:rPr lang="en-US" sz="4800" b="1" dirty="0" smtClean="0">
                <a:latin typeface="Baskerville Old Face" pitchFamily="18" charset="0"/>
              </a:rPr>
              <a:t/>
            </a:r>
            <a:br>
              <a:rPr lang="en-US" sz="4800" b="1" dirty="0" smtClean="0">
                <a:latin typeface="Baskerville Old Face" pitchFamily="18" charset="0"/>
              </a:rPr>
            </a:br>
            <a:r>
              <a:rPr lang="en-US" sz="4800" b="1" dirty="0" smtClean="0">
                <a:latin typeface="Baskerville Old Face" pitchFamily="18" charset="0"/>
              </a:rPr>
              <a:t/>
            </a:r>
            <a:br>
              <a:rPr lang="en-US" sz="4800" b="1" dirty="0" smtClean="0">
                <a:latin typeface="Baskerville Old Face" pitchFamily="18" charset="0"/>
              </a:rPr>
            </a:br>
            <a:r>
              <a:rPr lang="en-US" sz="4800" b="1" dirty="0" smtClean="0">
                <a:latin typeface="Baskerville Old Face" pitchFamily="18" charset="0"/>
              </a:rPr>
              <a:t/>
            </a:r>
            <a:br>
              <a:rPr lang="en-US" sz="4800" b="1" dirty="0" smtClean="0">
                <a:latin typeface="Baskerville Old Face" pitchFamily="18" charset="0"/>
              </a:rPr>
            </a:br>
            <a:endParaRPr lang="en-US" sz="4800" b="1" dirty="0">
              <a:latin typeface="Baskerville Old Fac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Monotype Corsiva" pitchFamily="66" charset="0"/>
              </a:rPr>
              <a:t>NURSING PROCESS </a:t>
            </a:r>
          </a:p>
          <a:p>
            <a:r>
              <a:rPr lang="en-US" sz="4000" b="1" dirty="0" smtClean="0">
                <a:latin typeface="Monotype Corsiva" pitchFamily="66" charset="0"/>
              </a:rPr>
              <a:t>APPROCH</a:t>
            </a:r>
            <a:endParaRPr lang="en-US" sz="4000" b="1" dirty="0">
              <a:latin typeface="Monotype Corsiva" pitchFamily="66" charset="0"/>
            </a:endParaRPr>
          </a:p>
        </p:txBody>
      </p:sp>
      <p:pic>
        <p:nvPicPr>
          <p:cNvPr id="4098" name="Picture 2" descr="C:\Users\Ishita\AppData\Local\Microsoft\Windows\Temporary Internet Files\Content.IE5\XXWCRKCD\Nurses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8840" y="2514600"/>
            <a:ext cx="3185160" cy="43434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990600" y="5562601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Mr. Ravindra H.N.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Professor &amp; Principal</a:t>
            </a:r>
            <a:br>
              <a:rPr lang="en-US" dirty="0" smtClean="0"/>
            </a:br>
            <a:r>
              <a:rPr lang="en-US" dirty="0" smtClean="0"/>
              <a:t>Dept of Medical Surgical Nursing</a:t>
            </a:r>
            <a:br>
              <a:rPr lang="en-US" dirty="0" smtClean="0"/>
            </a:br>
            <a:r>
              <a:rPr lang="en-US" dirty="0" smtClean="0"/>
              <a:t>Sumandeep Nursing College</a:t>
            </a:r>
            <a:endParaRPr lang="en-IN" dirty="0"/>
          </a:p>
        </p:txBody>
      </p:sp>
      <p:pic>
        <p:nvPicPr>
          <p:cNvPr id="6" name="Picture 5" descr="C:\Users\Ishita\Desktop\suv_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1572" y="0"/>
            <a:ext cx="1682428" cy="165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itchFamily="18" charset="0"/>
              </a:rPr>
              <a:t>Risk Nursing diagnosis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en-US" dirty="0" smtClean="0">
              <a:latin typeface="Cambria" pitchFamily="18" charset="0"/>
            </a:endParaRPr>
          </a:p>
          <a:p>
            <a:pPr>
              <a:buNone/>
            </a:pPr>
            <a:r>
              <a:rPr lang="en-US" dirty="0" smtClean="0">
                <a:latin typeface="Cambria" pitchFamily="18" charset="0"/>
              </a:rPr>
              <a:t>      This statement includes diagnostic labels, risk factors.</a:t>
            </a:r>
          </a:p>
          <a:p>
            <a:pPr>
              <a:buNone/>
            </a:pPr>
            <a:endParaRPr lang="en-US" dirty="0" smtClean="0">
              <a:latin typeface="Cambria" pitchFamily="18" charset="0"/>
            </a:endParaRPr>
          </a:p>
          <a:p>
            <a:pPr>
              <a:buNone/>
            </a:pPr>
            <a:r>
              <a:rPr lang="en-US" dirty="0" smtClean="0">
                <a:latin typeface="Cambria" pitchFamily="18" charset="0"/>
              </a:rPr>
              <a:t>      e.g. Risk for infection related to surgery &amp; immunosuppressant.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ambria" pitchFamily="18" charset="0"/>
              </a:rPr>
              <a:t>Possible risk factors</a:t>
            </a:r>
            <a:endParaRPr lang="en-US" sz="32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ambria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Cambria" pitchFamily="18" charset="0"/>
              </a:rPr>
              <a:t>                   This statement includes diagnostic labels &amp; risk factors (unknown).</a:t>
            </a:r>
          </a:p>
          <a:p>
            <a:pPr>
              <a:buNone/>
            </a:pPr>
            <a:r>
              <a:rPr lang="en-US" dirty="0" smtClean="0">
                <a:latin typeface="Cambria" pitchFamily="18" charset="0"/>
              </a:rPr>
              <a:t>             </a:t>
            </a:r>
          </a:p>
          <a:p>
            <a:pPr>
              <a:buNone/>
            </a:pPr>
            <a:r>
              <a:rPr lang="en-US" dirty="0" smtClean="0">
                <a:latin typeface="Cambria" pitchFamily="18" charset="0"/>
              </a:rPr>
              <a:t>        e.g.: possible self esteem disturbance related to unknown etiology.</a:t>
            </a:r>
          </a:p>
          <a:p>
            <a:pPr>
              <a:buNone/>
            </a:pPr>
            <a:r>
              <a:rPr lang="en-US" dirty="0" smtClean="0">
                <a:latin typeface="Cambria" pitchFamily="18" charset="0"/>
              </a:rPr>
              <a:t> 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Syndrome nursing diagnosis</a:t>
            </a:r>
            <a:r>
              <a:rPr lang="en-IN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IN" dirty="0" smtClean="0">
                <a:latin typeface="Cambria" pitchFamily="18" charset="0"/>
              </a:rPr>
              <a:t>It is a diagnosis that is associated with a cluster of other diagnoses. </a:t>
            </a:r>
          </a:p>
          <a:p>
            <a:pPr algn="just">
              <a:lnSpc>
                <a:spcPct val="200000"/>
              </a:lnSpc>
            </a:pP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Example</a:t>
            </a:r>
            <a:r>
              <a:rPr lang="en-IN" dirty="0" smtClean="0">
                <a:latin typeface="Cambria" pitchFamily="18" charset="0"/>
              </a:rPr>
              <a:t> : Rape trauma syndrome 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NANDA DOMAINS OF NURSING DIAGNOSIS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82930" indent="-514350">
              <a:buFont typeface="+mj-lt"/>
              <a:buAutoNum type="arabicPeriod"/>
            </a:pPr>
            <a:r>
              <a:rPr lang="en-IN" dirty="0" smtClean="0">
                <a:latin typeface="Cambria" pitchFamily="18" charset="0"/>
              </a:rPr>
              <a:t>Health promotion</a:t>
            </a:r>
          </a:p>
          <a:p>
            <a:pPr marL="582930" indent="-514350">
              <a:buFont typeface="+mj-lt"/>
              <a:buAutoNum type="arabicPeriod"/>
            </a:pPr>
            <a:r>
              <a:rPr lang="en-IN" dirty="0" smtClean="0">
                <a:latin typeface="Cambria" pitchFamily="18" charset="0"/>
              </a:rPr>
              <a:t>Nutrition</a:t>
            </a:r>
          </a:p>
          <a:p>
            <a:pPr marL="582930" indent="-514350">
              <a:buFont typeface="+mj-lt"/>
              <a:buAutoNum type="arabicPeriod"/>
            </a:pPr>
            <a:r>
              <a:rPr lang="en-IN" dirty="0" smtClean="0">
                <a:latin typeface="Cambria" pitchFamily="18" charset="0"/>
              </a:rPr>
              <a:t>Elimination &amp; exchange </a:t>
            </a:r>
          </a:p>
          <a:p>
            <a:pPr marL="582930" indent="-514350">
              <a:buFont typeface="+mj-lt"/>
              <a:buAutoNum type="arabicPeriod"/>
            </a:pPr>
            <a:r>
              <a:rPr lang="en-IN" dirty="0" smtClean="0">
                <a:latin typeface="Cambria" pitchFamily="18" charset="0"/>
              </a:rPr>
              <a:t>Activity &amp; rest</a:t>
            </a:r>
          </a:p>
          <a:p>
            <a:pPr marL="582930" indent="-514350">
              <a:buFont typeface="+mj-lt"/>
              <a:buAutoNum type="arabicPeriod"/>
            </a:pPr>
            <a:r>
              <a:rPr lang="en-IN" dirty="0" smtClean="0">
                <a:latin typeface="Cambria" pitchFamily="18" charset="0"/>
              </a:rPr>
              <a:t>Perception/cognition</a:t>
            </a:r>
          </a:p>
          <a:p>
            <a:pPr marL="582930" indent="-514350">
              <a:buFont typeface="+mj-lt"/>
              <a:buAutoNum type="arabicPeriod"/>
            </a:pPr>
            <a:r>
              <a:rPr lang="en-IN" dirty="0" smtClean="0">
                <a:latin typeface="Cambria" pitchFamily="18" charset="0"/>
              </a:rPr>
              <a:t>Self – perception </a:t>
            </a:r>
          </a:p>
          <a:p>
            <a:pPr marL="582930" indent="-514350">
              <a:buFont typeface="+mj-lt"/>
              <a:buAutoNum type="arabicPeriod"/>
            </a:pPr>
            <a:r>
              <a:rPr lang="en-IN" dirty="0" smtClean="0">
                <a:latin typeface="Cambria" pitchFamily="18" charset="0"/>
              </a:rPr>
              <a:t>Role relationships </a:t>
            </a:r>
          </a:p>
          <a:p>
            <a:pPr marL="582930" indent="-514350">
              <a:buFont typeface="+mj-lt"/>
              <a:buAutoNum type="arabicPeriod"/>
            </a:pPr>
            <a:r>
              <a:rPr lang="en-IN" dirty="0" smtClean="0">
                <a:latin typeface="Cambria" pitchFamily="18" charset="0"/>
              </a:rPr>
              <a:t>Sexuality </a:t>
            </a:r>
          </a:p>
          <a:p>
            <a:pPr marL="582930" indent="-514350">
              <a:buFont typeface="+mj-lt"/>
              <a:buAutoNum type="arabicPeriod"/>
            </a:pPr>
            <a:r>
              <a:rPr lang="en-IN" dirty="0" smtClean="0">
                <a:latin typeface="Cambria" pitchFamily="18" charset="0"/>
              </a:rPr>
              <a:t>Coping / stress tolerance </a:t>
            </a:r>
          </a:p>
          <a:p>
            <a:pPr marL="582930" indent="-514350">
              <a:buFont typeface="+mj-lt"/>
              <a:buAutoNum type="arabicPeriod"/>
            </a:pPr>
            <a:r>
              <a:rPr lang="en-IN" dirty="0" smtClean="0">
                <a:latin typeface="Cambria" pitchFamily="18" charset="0"/>
              </a:rPr>
              <a:t>Life principles</a:t>
            </a:r>
          </a:p>
          <a:p>
            <a:pPr marL="582930" indent="-514350">
              <a:buFont typeface="+mj-lt"/>
              <a:buAutoNum type="arabicPeriod"/>
            </a:pPr>
            <a:r>
              <a:rPr lang="en-IN" dirty="0" smtClean="0">
                <a:latin typeface="Cambria" pitchFamily="18" charset="0"/>
              </a:rPr>
              <a:t>Safety / protection </a:t>
            </a:r>
          </a:p>
          <a:p>
            <a:pPr marL="582930" indent="-514350">
              <a:buFont typeface="+mj-lt"/>
              <a:buAutoNum type="arabicPeriod"/>
            </a:pPr>
            <a:r>
              <a:rPr lang="en-IN" dirty="0" smtClean="0">
                <a:latin typeface="Cambria" pitchFamily="18" charset="0"/>
              </a:rPr>
              <a:t>Comfort </a:t>
            </a:r>
          </a:p>
          <a:p>
            <a:pPr marL="582930" indent="-514350">
              <a:buFont typeface="+mj-lt"/>
              <a:buAutoNum type="arabicPeriod"/>
            </a:pPr>
            <a:r>
              <a:rPr lang="en-IN" dirty="0" smtClean="0">
                <a:latin typeface="Cambria" pitchFamily="18" charset="0"/>
              </a:rPr>
              <a:t>Growth &amp; development</a:t>
            </a:r>
          </a:p>
          <a:p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2200"/>
            <a:ext cx="4876800" cy="3200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dirty="0" smtClean="0"/>
              <a:t>PLANNING</a:t>
            </a:r>
            <a:endParaRPr lang="en-US" sz="5400" dirty="0" smtClean="0"/>
          </a:p>
        </p:txBody>
      </p:sp>
      <p:pic>
        <p:nvPicPr>
          <p:cNvPr id="3074" name="Picture 2" descr="C:\Users\Ishita\AppData\Local\Microsoft\Windows\Temporary Internet Files\Content.IE5\3R7ELEZT\time-to-plan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276600"/>
            <a:ext cx="3823760" cy="35814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2362200"/>
            <a:ext cx="4800600" cy="1143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Arial Black" pitchFamily="34" charset="0"/>
              </a:rPr>
              <a:t>planning</a:t>
            </a:r>
            <a:endParaRPr lang="en-US" sz="60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       </a:t>
            </a:r>
            <a:r>
              <a:rPr lang="en-US" dirty="0" smtClean="0">
                <a:latin typeface="Cambria" pitchFamily="18" charset="0"/>
              </a:rPr>
              <a:t>Planning is the third phase of the nursing process refers to the development of nursing intervention to solve the client problems. The nursing plan of care is a written summary of the care that client as to receive.</a:t>
            </a:r>
          </a:p>
          <a:p>
            <a:endParaRPr lang="en-US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PURPOSES OF PLANNING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en-US" dirty="0" smtClean="0"/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Cambria" pitchFamily="18" charset="0"/>
              </a:rPr>
              <a:t>Direct client care activities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Cambria" pitchFamily="18" charset="0"/>
              </a:rPr>
              <a:t>Promote continuity care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Cambria" pitchFamily="18" charset="0"/>
              </a:rPr>
              <a:t>Encourage for specific activities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planning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600200"/>
          <a:ext cx="8686800" cy="498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u="sng" dirty="0" smtClean="0"/>
              <a:t>Setting priorities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Priority setting is a process of establishing a preference order for nursing strategies. the nurse and client begins planning by deciding which nursing diagnosis requires attention first, which is second &amp; so on.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latin typeface="Cambria" pitchFamily="18" charset="0"/>
              </a:rPr>
              <a:t>Instead of rank diagnosis nurses can group them as having high , medium , &amp; low priority.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Cambria" pitchFamily="18" charset="0"/>
              </a:rPr>
              <a:t>         Life threatening condition such as a loss of respiratory &amp; cardiac problems designated as </a:t>
            </a:r>
            <a:r>
              <a:rPr lang="en-US" b="1" dirty="0" smtClean="0">
                <a:latin typeface="Cambria" pitchFamily="18" charset="0"/>
              </a:rPr>
              <a:t>high priority  e.g</a:t>
            </a:r>
            <a:r>
              <a:rPr lang="en-US" dirty="0" smtClean="0">
                <a:latin typeface="Cambria" pitchFamily="18" charset="0"/>
              </a:rPr>
              <a:t>.: high risk for aspiration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Nursing process is a systematic problem-solving approach used to identify, prevent and treat actual or potential health problems and </a:t>
            </a:r>
            <a:r>
              <a:rPr lang="en-US" dirty="0" err="1" smtClean="0"/>
              <a:t>promte</a:t>
            </a:r>
            <a:r>
              <a:rPr lang="en-US" dirty="0" smtClean="0"/>
              <a:t> wellness. A systematic way to plan, implement and evaluate care for individuals, families, groups, and </a:t>
            </a:r>
            <a:r>
              <a:rPr lang="en-US" dirty="0" err="1" smtClean="0"/>
              <a:t>communitie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4799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>
                <a:latin typeface="Arial Black" pitchFamily="34" charset="0"/>
                <a:cs typeface="Aharoni" pitchFamily="2" charset="-79"/>
              </a:rPr>
              <a:t>   </a:t>
            </a:r>
            <a:r>
              <a:rPr lang="en-US" sz="1600" b="1" dirty="0" smtClean="0">
                <a:latin typeface="Arial Black" pitchFamily="34" charset="0"/>
                <a:cs typeface="Aharoni" pitchFamily="2" charset="-79"/>
              </a:rPr>
              <a:t>                                                                                                     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          Health threatening condition such as acute illness and decreased coping abilities may result in delayed development or cause physical &amp; emotional changes they are designed </a:t>
            </a:r>
            <a:r>
              <a:rPr lang="en-US" b="1" dirty="0" smtClean="0"/>
              <a:t>medium priority.</a:t>
            </a:r>
            <a:r>
              <a:rPr lang="en-US" dirty="0" smtClean="0"/>
              <a:t> E.g.: impaired physical mobility.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         A </a:t>
            </a:r>
            <a:r>
              <a:rPr lang="en-US" b="1" dirty="0" smtClean="0"/>
              <a:t>low priority </a:t>
            </a:r>
            <a:r>
              <a:rPr lang="en-US" dirty="0" smtClean="0"/>
              <a:t>problem is one that arises from normal development needs or that requires minimal nursing support.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1" descr="Maslows_hierarchy_of_needs_rgb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5791200" y="1524000"/>
            <a:ext cx="2838153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295400" y="1676400"/>
            <a:ext cx="3886200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Cambria" pitchFamily="18" charset="0"/>
              </a:rPr>
              <a:t>Prioritize list of client’s nursing diagnoses using Maslow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Cambria" pitchFamily="18" charset="0"/>
              </a:rPr>
              <a:t>Rank as high, intermediate or low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Cambria" pitchFamily="18" charset="0"/>
              </a:rPr>
              <a:t>Client specific 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Cambria" pitchFamily="18" charset="0"/>
              </a:rPr>
              <a:t>Priorities can change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ESTABLISHING CLIENT GOALS /OUTCOMES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After establishing priorities ,the nurse sets goals for each nursing diagnosis.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A  goal is desired outcome or change in client behavior.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On a , care plan ,the goal describes in terms of observable client responses.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latin typeface="Cambria" pitchFamily="18" charset="0"/>
              </a:rPr>
              <a:t>PURPOSES OF GOALS /EXPECTED OUTCOMES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Cambria" pitchFamily="18" charset="0"/>
              </a:rPr>
              <a:t>Provide</a:t>
            </a:r>
            <a:r>
              <a:rPr lang="en-US" b="1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direction for planning nursing interventions that will desired changes in client 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Cambria" pitchFamily="18" charset="0"/>
              </a:rPr>
              <a:t>Motivate the client &amp; nurse by providing sense of achievement.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Cambria" pitchFamily="18" charset="0"/>
              </a:rPr>
              <a:t>Provide time span for planned activities.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mbria" pitchFamily="18" charset="0"/>
              </a:rPr>
              <a:t>TYPES OF GOALS</a:t>
            </a:r>
            <a:endParaRPr lang="en-US" b="1" dirty="0">
              <a:latin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12502A-4CBA-449B-BE06-2F01F3EB12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212502A-4CBA-449B-BE06-2F01F3EB12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943BE0-8C2E-4248-82BA-9BBD9CCAE4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8943BE0-8C2E-4248-82BA-9BBD9CCAE4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E4BB90-06DA-4979-9095-60CE0D7026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39E4BB90-06DA-4979-9095-60CE0D7026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6B768E-94D7-4C19-8E75-7AFE238494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9A6B768E-94D7-4C19-8E75-7AFE238494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Components of goals/EO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IN" dirty="0" smtClean="0">
                <a:latin typeface="Cambria" pitchFamily="18" charset="0"/>
              </a:rPr>
              <a:t>Subject - Patient</a:t>
            </a:r>
          </a:p>
          <a:p>
            <a:pPr>
              <a:lnSpc>
                <a:spcPct val="200000"/>
              </a:lnSpc>
            </a:pPr>
            <a:r>
              <a:rPr lang="en-IN" dirty="0" smtClean="0">
                <a:latin typeface="Cambria" pitchFamily="18" charset="0"/>
              </a:rPr>
              <a:t>Verb – an action the client is to perform</a:t>
            </a:r>
          </a:p>
          <a:p>
            <a:pPr>
              <a:lnSpc>
                <a:spcPct val="200000"/>
              </a:lnSpc>
            </a:pPr>
            <a:r>
              <a:rPr lang="en-IN" dirty="0" smtClean="0">
                <a:latin typeface="Cambria" pitchFamily="18" charset="0"/>
              </a:rPr>
              <a:t>Conditions or modifiers </a:t>
            </a:r>
          </a:p>
          <a:p>
            <a:pPr>
              <a:lnSpc>
                <a:spcPct val="200000"/>
              </a:lnSpc>
            </a:pPr>
            <a:r>
              <a:rPr lang="en-IN" dirty="0" smtClean="0">
                <a:latin typeface="Cambria" pitchFamily="18" charset="0"/>
              </a:rPr>
              <a:t>Criterion of desired performance </a:t>
            </a:r>
          </a:p>
          <a:p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3.Nursing strategies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n-I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Criteria for choosing nursing strategies</a:t>
            </a:r>
          </a:p>
          <a:p>
            <a:pPr algn="just">
              <a:buNone/>
            </a:pPr>
            <a:endParaRPr lang="en-IN" dirty="0" smtClean="0">
              <a:solidFill>
                <a:srgbClr val="FFFF00"/>
              </a:solidFill>
              <a:latin typeface="Cambria" pitchFamily="18" charset="0"/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IN" dirty="0" smtClean="0">
                <a:latin typeface="Cambria" pitchFamily="18" charset="0"/>
              </a:rPr>
              <a:t>Safe and appropriate for the individual‘s age, health, and so on.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IN" dirty="0" smtClean="0">
                <a:latin typeface="Cambria" pitchFamily="18" charset="0"/>
              </a:rPr>
              <a:t> Congruent with the client‘s values and beliefs. 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IN" dirty="0" smtClean="0">
                <a:latin typeface="Cambria" pitchFamily="18" charset="0"/>
              </a:rPr>
              <a:t> Based on nursing knowledge and experience or knowledge from relevant sciences (based on rationale). 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IN" dirty="0" smtClean="0">
                <a:latin typeface="Cambria" pitchFamily="18" charset="0"/>
              </a:rPr>
              <a:t> With in established standards of care as determined by state laws, professional associations, and the policies of the institution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520" y="274638"/>
            <a:ext cx="7498080" cy="1143000"/>
          </a:xfrm>
        </p:spPr>
        <p:txBody>
          <a:bodyPr/>
          <a:lstStyle/>
          <a:p>
            <a:r>
              <a:rPr lang="en-I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Types of nursing strategies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Cambria" pitchFamily="18" charset="0"/>
              </a:rPr>
              <a:t>Independent intervention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Cambria" pitchFamily="18" charset="0"/>
              </a:rPr>
              <a:t>Dependent intervention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Cambria" pitchFamily="18" charset="0"/>
              </a:rPr>
              <a:t>Collaborative interventions  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b="1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sz="3000" b="1" dirty="0" smtClean="0">
                <a:latin typeface="Cambria" pitchFamily="18" charset="0"/>
              </a:rPr>
              <a:t>1.INDEPENDENT INTERVENTIONS</a:t>
            </a:r>
          </a:p>
          <a:p>
            <a:pPr>
              <a:buFont typeface="Courier New" pitchFamily="49" charset="0"/>
              <a:buChar char="o"/>
            </a:pPr>
            <a:r>
              <a:rPr lang="en-IN" dirty="0" smtClean="0">
                <a:latin typeface="Cambria" pitchFamily="18" charset="0"/>
              </a:rPr>
              <a:t>physical care</a:t>
            </a:r>
          </a:p>
          <a:p>
            <a:pPr>
              <a:buFont typeface="Courier New" pitchFamily="49" charset="0"/>
              <a:buChar char="o"/>
            </a:pPr>
            <a:r>
              <a:rPr lang="en-IN" dirty="0" smtClean="0">
                <a:latin typeface="Cambria" pitchFamily="18" charset="0"/>
              </a:rPr>
              <a:t> ongoing assessment</a:t>
            </a:r>
          </a:p>
          <a:p>
            <a:pPr>
              <a:buFont typeface="Courier New" pitchFamily="49" charset="0"/>
              <a:buChar char="o"/>
            </a:pPr>
            <a:r>
              <a:rPr lang="en-IN" dirty="0" smtClean="0">
                <a:latin typeface="Cambria" pitchFamily="18" charset="0"/>
              </a:rPr>
              <a:t>emotional support and comfort</a:t>
            </a:r>
          </a:p>
          <a:p>
            <a:pPr>
              <a:buFont typeface="Courier New" pitchFamily="49" charset="0"/>
              <a:buChar char="o"/>
            </a:pPr>
            <a:r>
              <a:rPr lang="en-IN" dirty="0" smtClean="0">
                <a:latin typeface="Cambria" pitchFamily="18" charset="0"/>
              </a:rPr>
              <a:t>teaching</a:t>
            </a:r>
          </a:p>
          <a:p>
            <a:pPr>
              <a:buFont typeface="Courier New" pitchFamily="49" charset="0"/>
              <a:buChar char="o"/>
            </a:pPr>
            <a:r>
              <a:rPr lang="en-IN" dirty="0" smtClean="0">
                <a:latin typeface="Cambria" pitchFamily="18" charset="0"/>
              </a:rPr>
              <a:t>counselling </a:t>
            </a:r>
          </a:p>
          <a:p>
            <a:pPr>
              <a:buFont typeface="Courier New" pitchFamily="49" charset="0"/>
              <a:buChar char="o"/>
            </a:pPr>
            <a:r>
              <a:rPr lang="en-IN" dirty="0" smtClean="0">
                <a:latin typeface="Cambria" pitchFamily="18" charset="0"/>
              </a:rPr>
              <a:t>environmental management</a:t>
            </a:r>
          </a:p>
          <a:p>
            <a:pPr>
              <a:buFont typeface="Courier New" pitchFamily="49" charset="0"/>
              <a:buChar char="o"/>
            </a:pPr>
            <a:r>
              <a:rPr lang="en-IN" dirty="0" smtClean="0">
                <a:latin typeface="Cambria" pitchFamily="18" charset="0"/>
              </a:rPr>
              <a:t> making referrals to other health care professionals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latin typeface="Cambria" pitchFamily="18" charset="0"/>
                <a:cs typeface="Aharoni" pitchFamily="2" charset="-79"/>
              </a:rPr>
              <a:t>STEPS IN NURSING PROCESS</a:t>
            </a:r>
            <a:endParaRPr lang="en-US" b="1" dirty="0">
              <a:latin typeface="Cambria" pitchFamily="18" charset="0"/>
              <a:cs typeface="Aharoni" pitchFamily="2" charset="-79"/>
            </a:endParaRPr>
          </a:p>
        </p:txBody>
      </p:sp>
      <p:pic>
        <p:nvPicPr>
          <p:cNvPr id="2050" name="Picture 2" descr="C:\Users\Ishita\Desktop\msc 1st yr\PICS\steps-in-nursing-process-2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46300" y="1500187"/>
            <a:ext cx="6076950" cy="46958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en-IN" sz="3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2.Dependent Interventions:</a:t>
            </a:r>
            <a:r>
              <a:rPr lang="en-IN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are those activities carried out under the physician‘s order or supervision, or according to specific routines</a:t>
            </a:r>
          </a:p>
          <a:p>
            <a:pPr algn="just">
              <a:lnSpc>
                <a:spcPct val="170000"/>
              </a:lnSpc>
            </a:pPr>
            <a:endParaRPr lang="en-IN" sz="3400" dirty="0" smtClean="0">
              <a:latin typeface="Cambria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en-IN" sz="3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3.Collaborative Interventions:</a:t>
            </a:r>
            <a:r>
              <a:rPr lang="en-IN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are actions the nurse carries out in collaboration with other health team members, such as physical therapists, social workers, dieticians, and physicians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7620000" cy="1752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en-US" sz="6000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sz="6000" dirty="0" smtClean="0">
                <a:latin typeface="Arial Black" pitchFamily="34" charset="0"/>
              </a:rPr>
              <a:t>IMPLIMENTATION</a:t>
            </a:r>
            <a:endParaRPr lang="en-US" sz="60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 </a:t>
            </a:r>
            <a:r>
              <a:rPr lang="en-US" dirty="0" smtClean="0"/>
              <a:t>Implementation refers to the action phase of nursing process in which nursing care is provided .it is the actual initiation of plan &amp; recording of nursing actions. its  purpose is to provide to technical &amp; therapeutic nursing care requires to help the client </a:t>
            </a:r>
            <a:r>
              <a:rPr lang="en-US" dirty="0" err="1" smtClean="0"/>
              <a:t>achive</a:t>
            </a:r>
            <a:r>
              <a:rPr lang="en-US" dirty="0" smtClean="0"/>
              <a:t> an optimal level of health.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</a:t>
            </a:r>
            <a:r>
              <a:rPr lang="en-US" dirty="0" err="1" smtClean="0"/>
              <a:t>implimentation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4163"/>
            <a:ext cx="5715000" cy="256063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200000"/>
              </a:lnSpc>
              <a:buNone/>
            </a:pPr>
            <a:r>
              <a:rPr lang="en-IN" sz="6000" dirty="0" smtClean="0">
                <a:latin typeface="Cambria" pitchFamily="18" charset="0"/>
              </a:rPr>
              <a:t>EVALUATION</a:t>
            </a:r>
          </a:p>
          <a:p>
            <a:endParaRPr lang="en-US" dirty="0"/>
          </a:p>
        </p:txBody>
      </p:sp>
      <p:pic>
        <p:nvPicPr>
          <p:cNvPr id="1026" name="Picture 2" descr="C:\Users\Ishita\AppData\Local\Microsoft\Windows\Temporary Internet Files\Content.IE5\3R7ELEZT\self-evaluation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2286000"/>
            <a:ext cx="2743200" cy="43434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Ishita\Downloads\download (9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1" y="1219200"/>
            <a:ext cx="7162800" cy="4572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Ishita\AppData\Local\Microsoft\Windows\Temporary Internet Files\Content.IE5\3R7ELEZT\Vendas_Sucesso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743200" y="1447800"/>
            <a:ext cx="6400800" cy="480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Users\Ishita\AppData\Local\Microsoft\Windows\Temporary Internet Files\Content.IE5\XXWCRKCD\questinos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864117">
            <a:off x="-67560" y="2500031"/>
            <a:ext cx="5876682" cy="23855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Ishita\AppData\Local\Microsoft\Windows\Temporary Internet Files\Content.IE5\02974Y35\thank you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148601"/>
            <a:ext cx="8763000" cy="3518927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534400" cy="348932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4400" b="1" dirty="0" smtClean="0">
                <a:latin typeface="Cambria" pitchFamily="18" charset="0"/>
              </a:rPr>
              <a:t>NURSING DIAGNOSIS &amp; ANALYSIS OF DATA</a:t>
            </a:r>
            <a:endParaRPr lang="en-US" sz="4400" dirty="0" smtClean="0">
              <a:latin typeface="Cambria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           </a:t>
            </a:r>
            <a:r>
              <a:rPr lang="en-US" dirty="0" smtClean="0">
                <a:latin typeface="Cambria" pitchFamily="18" charset="0"/>
              </a:rPr>
              <a:t> According to NANDA defines nursing diagnosis as “a clinical judgment about individuals or community responses to actual or potential health problems /life processes.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DEFINITION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itchFamily="18" charset="0"/>
              </a:rPr>
              <a:t>Steps in diagnostic process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  <a:buNone/>
            </a:pPr>
            <a:r>
              <a:rPr lang="en-IN" dirty="0" smtClean="0">
                <a:latin typeface="Cambria" pitchFamily="18" charset="0"/>
              </a:rPr>
              <a:t>1. Analyzing data</a:t>
            </a:r>
          </a:p>
          <a:p>
            <a:pPr>
              <a:lnSpc>
                <a:spcPct val="200000"/>
              </a:lnSpc>
            </a:pPr>
            <a:r>
              <a:rPr lang="en-IN" dirty="0" smtClean="0">
                <a:latin typeface="Cambria" pitchFamily="18" charset="0"/>
              </a:rPr>
              <a:t>Compare data against standards</a:t>
            </a:r>
          </a:p>
          <a:p>
            <a:pPr>
              <a:lnSpc>
                <a:spcPct val="200000"/>
              </a:lnSpc>
            </a:pPr>
            <a:r>
              <a:rPr lang="en-IN" dirty="0" smtClean="0">
                <a:latin typeface="Cambria" pitchFamily="18" charset="0"/>
              </a:rPr>
              <a:t>Cluster clues</a:t>
            </a:r>
          </a:p>
          <a:p>
            <a:pPr>
              <a:lnSpc>
                <a:spcPct val="200000"/>
              </a:lnSpc>
              <a:buNone/>
            </a:pPr>
            <a:r>
              <a:rPr lang="en-IN" dirty="0" smtClean="0">
                <a:latin typeface="Cambria" pitchFamily="18" charset="0"/>
              </a:rPr>
              <a:t>2. Identify gaps &amp; inconsistencies</a:t>
            </a:r>
          </a:p>
          <a:p>
            <a:pPr>
              <a:lnSpc>
                <a:spcPct val="200000"/>
              </a:lnSpc>
              <a:buNone/>
            </a:pPr>
            <a:r>
              <a:rPr lang="en-IN" dirty="0" smtClean="0">
                <a:latin typeface="Cambria" pitchFamily="18" charset="0"/>
              </a:rPr>
              <a:t>3. Identifying health problems risk and strength</a:t>
            </a:r>
          </a:p>
          <a:p>
            <a:pPr>
              <a:lnSpc>
                <a:spcPct val="200000"/>
              </a:lnSpc>
              <a:buNone/>
            </a:pPr>
            <a:r>
              <a:rPr lang="en-IN" dirty="0" smtClean="0">
                <a:latin typeface="Cambria" pitchFamily="18" charset="0"/>
              </a:rPr>
              <a:t>4. Making diagnostic statement</a:t>
            </a:r>
          </a:p>
          <a:p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295  E" pathEditMode="fixed" ptsTypes="">
                                      <p:cBhvr>
                                        <p:cTn id="6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</a:t>
            </a:r>
            <a:r>
              <a:rPr lang="en-US" sz="3200" b="1" dirty="0" smtClean="0">
                <a:latin typeface="Cambria" pitchFamily="18" charset="0"/>
              </a:rPr>
              <a:t>NSG DX         VS         MEDICAL DX</a:t>
            </a:r>
            <a:endParaRPr lang="en-US" sz="3200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Cambria" pitchFamily="18" charset="0"/>
              </a:rPr>
              <a:t>Within the scope              Within the scope</a:t>
            </a:r>
          </a:p>
          <a:p>
            <a:pPr>
              <a:buNone/>
            </a:pPr>
            <a:r>
              <a:rPr lang="en-US" dirty="0" smtClean="0">
                <a:latin typeface="Cambria" pitchFamily="18" charset="0"/>
              </a:rPr>
              <a:t>   of nursing practice            of medical practice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Cambria" pitchFamily="18" charset="0"/>
              </a:rPr>
              <a:t>Identify </a:t>
            </a:r>
            <a:r>
              <a:rPr lang="en-US" b="1" dirty="0" smtClean="0">
                <a:latin typeface="Cambria" pitchFamily="18" charset="0"/>
              </a:rPr>
              <a:t>responses</a:t>
            </a:r>
            <a:r>
              <a:rPr lang="en-US" dirty="0" smtClean="0">
                <a:latin typeface="Cambria" pitchFamily="18" charset="0"/>
              </a:rPr>
              <a:t> to        focusing on curing </a:t>
            </a:r>
          </a:p>
          <a:p>
            <a:pPr>
              <a:buNone/>
            </a:pPr>
            <a:r>
              <a:rPr lang="en-US" dirty="0" smtClean="0">
                <a:latin typeface="Cambria" pitchFamily="18" charset="0"/>
              </a:rPr>
              <a:t>     health and illness            pathology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Cambria" pitchFamily="18" charset="0"/>
              </a:rPr>
              <a:t>Can </a:t>
            </a:r>
            <a:r>
              <a:rPr lang="en-US" b="1" dirty="0" smtClean="0">
                <a:latin typeface="Cambria" pitchFamily="18" charset="0"/>
              </a:rPr>
              <a:t>change</a:t>
            </a:r>
            <a:r>
              <a:rPr lang="en-US" dirty="0" smtClean="0">
                <a:latin typeface="Cambria" pitchFamily="18" charset="0"/>
              </a:rPr>
              <a:t> from             stays  same as </a:t>
            </a:r>
          </a:p>
          <a:p>
            <a:pPr>
              <a:buNone/>
            </a:pPr>
            <a:r>
              <a:rPr lang="en-US" dirty="0" smtClean="0">
                <a:latin typeface="Cambria" pitchFamily="18" charset="0"/>
              </a:rPr>
              <a:t>     day to day                       diseases is long term</a:t>
            </a:r>
          </a:p>
          <a:p>
            <a:r>
              <a:rPr lang="en-US" dirty="0" smtClean="0">
                <a:latin typeface="Cambria" pitchFamily="18" charset="0"/>
              </a:rPr>
              <a:t>                                          present.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mbria" pitchFamily="18" charset="0"/>
              </a:rPr>
              <a:t>Types of nursing diagnosis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IN" dirty="0" smtClean="0">
                <a:latin typeface="Cambria" pitchFamily="18" charset="0"/>
              </a:rPr>
              <a:t>Actual nursing diagnosis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IN" dirty="0" smtClean="0">
                <a:latin typeface="Cambria" pitchFamily="18" charset="0"/>
              </a:rPr>
              <a:t>Risk nursing diagnosis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IN" dirty="0" smtClean="0">
                <a:latin typeface="Cambria" pitchFamily="18" charset="0"/>
              </a:rPr>
              <a:t>Wellness or Health promotion diagnosis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IN" dirty="0" smtClean="0">
                <a:latin typeface="Cambria" pitchFamily="18" charset="0"/>
              </a:rPr>
              <a:t>Syndrome nursing diagnosis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Actual Nursing diagnosis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None/>
            </a:pPr>
            <a:r>
              <a:rPr lang="en-US" dirty="0" smtClean="0">
                <a:latin typeface="Cambria" pitchFamily="18" charset="0"/>
              </a:rPr>
              <a:t>  </a:t>
            </a:r>
          </a:p>
          <a:p>
            <a:pPr>
              <a:buNone/>
            </a:pPr>
            <a:r>
              <a:rPr lang="en-US" dirty="0" smtClean="0">
                <a:latin typeface="Cambria" pitchFamily="18" charset="0"/>
              </a:rPr>
              <a:t>    This statement includes diagnostic label, related factors &amp; defining characteristics.</a:t>
            </a:r>
          </a:p>
          <a:p>
            <a:pPr>
              <a:buNone/>
            </a:pPr>
            <a:r>
              <a:rPr lang="en-US" dirty="0" smtClean="0">
                <a:latin typeface="Cambria" pitchFamily="18" charset="0"/>
              </a:rPr>
              <a:t>         </a:t>
            </a:r>
          </a:p>
          <a:p>
            <a:pPr>
              <a:buNone/>
            </a:pPr>
            <a:r>
              <a:rPr lang="en-US" dirty="0" err="1" smtClean="0">
                <a:latin typeface="Cambria" pitchFamily="18" charset="0"/>
              </a:rPr>
              <a:t>e.g</a:t>
            </a:r>
            <a:r>
              <a:rPr lang="en-US" dirty="0" smtClean="0">
                <a:latin typeface="Cambria" pitchFamily="18" charset="0"/>
              </a:rPr>
              <a:t>: Acute pain related to surgical trauma as evidence by pain scale.</a:t>
            </a:r>
          </a:p>
          <a:p>
            <a:endParaRPr lang="en-U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347</TotalTime>
  <Words>867</Words>
  <Application>Microsoft Office PowerPoint</Application>
  <PresentationFormat>On-screen Show (4:3)</PresentationFormat>
  <Paragraphs>139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Solstice</vt:lpstr>
      <vt:lpstr>NURSING PROCESS       APPROCH         </vt:lpstr>
      <vt:lpstr>          INTRODUCTION   Nursing process is a systematic problem-solving approach used to identify, prevent and treat actual or potential health problems and promte wellness. A systematic way to plan, implement and evaluate care for individuals, families, groups, and communitie.</vt:lpstr>
      <vt:lpstr>STEPS IN NURSING PROCESS</vt:lpstr>
      <vt:lpstr>Slide 4</vt:lpstr>
      <vt:lpstr>DEFINITION</vt:lpstr>
      <vt:lpstr>Steps in diagnostic process</vt:lpstr>
      <vt:lpstr>   NSG DX         VS         MEDICAL DX</vt:lpstr>
      <vt:lpstr>Types of nursing diagnosis</vt:lpstr>
      <vt:lpstr>Actual Nursing diagnosis</vt:lpstr>
      <vt:lpstr>Risk Nursing diagnosis</vt:lpstr>
      <vt:lpstr>Possible risk factors</vt:lpstr>
      <vt:lpstr>Syndrome nursing diagnosis </vt:lpstr>
      <vt:lpstr>NANDA DOMAINS OF NURSING DIAGNOSIS</vt:lpstr>
      <vt:lpstr>Slide 14</vt:lpstr>
      <vt:lpstr>Slide 15</vt:lpstr>
      <vt:lpstr>PURPOSES OF PLANNING </vt:lpstr>
      <vt:lpstr>Phases of planning</vt:lpstr>
      <vt:lpstr>Setting priorities </vt:lpstr>
      <vt:lpstr>Slide 19</vt:lpstr>
      <vt:lpstr>Slide 20</vt:lpstr>
      <vt:lpstr>Slide 21</vt:lpstr>
      <vt:lpstr>Slide 22</vt:lpstr>
      <vt:lpstr>ESTABLISHING CLIENT GOALS /OUTCOMES</vt:lpstr>
      <vt:lpstr>PURPOSES OF GOALS /EXPECTED OUTCOMES </vt:lpstr>
      <vt:lpstr>TYPES OF GOALS</vt:lpstr>
      <vt:lpstr>Components of goals/EO</vt:lpstr>
      <vt:lpstr>3.Nursing strategies</vt:lpstr>
      <vt:lpstr>Types of nursing strategies</vt:lpstr>
      <vt:lpstr>Slide 29</vt:lpstr>
      <vt:lpstr>Slide 30</vt:lpstr>
      <vt:lpstr>Slide 31</vt:lpstr>
      <vt:lpstr>Slide 32</vt:lpstr>
      <vt:lpstr>Steps of implimentation</vt:lpstr>
      <vt:lpstr>Slide 34</vt:lpstr>
      <vt:lpstr>Slide 35</vt:lpstr>
      <vt:lpstr>Slide 36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NURSING PROCESS APPROCH</dc:title>
  <dc:creator>Ishita</dc:creator>
  <cp:lastModifiedBy>$anKeT</cp:lastModifiedBy>
  <cp:revision>37</cp:revision>
  <dcterms:created xsi:type="dcterms:W3CDTF">2017-11-05T11:00:35Z</dcterms:created>
  <dcterms:modified xsi:type="dcterms:W3CDTF">2020-08-14T06:19:31Z</dcterms:modified>
</cp:coreProperties>
</file>