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IN" dirty="0" smtClean="0"/>
              <a:t>BIOFEEDBACK</a:t>
            </a:r>
            <a:br>
              <a:rPr lang="en-US" altLang="en-IN" dirty="0" smtClean="0"/>
            </a:br>
            <a:r>
              <a:rPr lang="en-US" altLang="en-IN" dirty="0" smtClean="0"/>
              <a:t/>
            </a:r>
            <a:br>
              <a:rPr lang="en-US" altLang="en-IN" dirty="0" smtClean="0"/>
            </a:br>
            <a:r>
              <a:rPr lang="en-US" altLang="en-IN" dirty="0" smtClean="0"/>
              <a:t>				</a:t>
            </a:r>
            <a:r>
              <a:rPr lang="en-US" altLang="en-IN" sz="3100" dirty="0" smtClean="0"/>
              <a:t>Dr. </a:t>
            </a:r>
            <a:r>
              <a:rPr lang="en-US" altLang="en-IN" sz="3100" dirty="0" err="1" smtClean="0"/>
              <a:t>Dhwani</a:t>
            </a:r>
            <a:r>
              <a:rPr lang="en-US" altLang="en-IN" sz="3100" dirty="0" smtClean="0"/>
              <a:t> </a:t>
            </a:r>
            <a:r>
              <a:rPr lang="en-US" altLang="en-IN" sz="3100" dirty="0" err="1" smtClean="0"/>
              <a:t>Chanpura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BIOFEEDBACK FOR THE CONTROL OF MUSCLE ACTIVITY AND MOVEMENT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IN" dirty="0" smtClean="0"/>
              <a:t>ELECTROMYOGRAPHIC BIOFEEDBACK:</a:t>
            </a:r>
          </a:p>
          <a:p>
            <a:pPr marL="514350" indent="-514350">
              <a:buNone/>
            </a:pPr>
            <a:r>
              <a:rPr lang="en-IN" dirty="0" smtClean="0"/>
              <a:t>When a motor unit is fires ,the muscle fibres it supplies all contract together causing an electrical disturbance called the motor unit action potential.</a:t>
            </a:r>
          </a:p>
          <a:p>
            <a:pPr marL="514350" indent="-514350">
              <a:buNone/>
            </a:pPr>
            <a:r>
              <a:rPr lang="en-IN" dirty="0" smtClean="0"/>
              <a:t>These signals can be displayed on an oscilloscope screen or recorded on a strip paper as well as being fed to a loudspeaker to generate a series of audible clicks.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IN" dirty="0" smtClean="0"/>
              <a:t>Uses of EMG biofeedback for motor control:</a:t>
            </a:r>
          </a:p>
          <a:p>
            <a:endParaRPr lang="en-IN" dirty="0" smtClean="0"/>
          </a:p>
          <a:p>
            <a:r>
              <a:rPr lang="en-IN" dirty="0" smtClean="0"/>
              <a:t>HEMIPLEGIA: </a:t>
            </a:r>
          </a:p>
          <a:p>
            <a:pPr>
              <a:buNone/>
            </a:pPr>
            <a:r>
              <a:rPr lang="en-IN" dirty="0" smtClean="0"/>
              <a:t>Helps in re-education of controlled </a:t>
            </a:r>
            <a:r>
              <a:rPr lang="en-IN" dirty="0" err="1" smtClean="0"/>
              <a:t>dorsiflexion</a:t>
            </a:r>
            <a:r>
              <a:rPr lang="en-IN" dirty="0" smtClean="0"/>
              <a:t> of the foot and improve the gait also for deltoid muscle for the control of the shoulder.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SPINAL CORD: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IN" dirty="0" smtClean="0"/>
              <a:t>SPASTICITY : attempts have been made to reduce and control spasticity.</a:t>
            </a:r>
          </a:p>
          <a:p>
            <a:r>
              <a:rPr lang="en-IN" dirty="0" smtClean="0"/>
              <a:t>In case C.P child teaching the technique of biofeedback may be difficult and any improvement may be particularly hard to distinguish from that due to growth and maturation.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IN" dirty="0" smtClean="0"/>
              <a:t>DYSTONIC CONDITIONS: in this patients suffers uncontrolled movements or postures.</a:t>
            </a:r>
          </a:p>
          <a:p>
            <a:r>
              <a:rPr lang="en-IN" dirty="0" err="1" smtClean="0"/>
              <a:t>E.g</a:t>
            </a:r>
            <a:r>
              <a:rPr lang="en-IN" dirty="0" smtClean="0"/>
              <a:t>: spasmodic </a:t>
            </a:r>
            <a:r>
              <a:rPr lang="en-IN" dirty="0" err="1" smtClean="0"/>
              <a:t>torticollis</a:t>
            </a:r>
            <a:r>
              <a:rPr lang="en-IN" dirty="0" smtClean="0"/>
              <a:t>- voluntarily to inhibit the inappropriate neck movements.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IN" dirty="0" smtClean="0"/>
              <a:t>RECOVERING PERIPHERAL NERVE INJURIES:</a:t>
            </a:r>
          </a:p>
          <a:p>
            <a:r>
              <a:rPr lang="en-IN" dirty="0" smtClean="0"/>
              <a:t>One motor activity has been detected on </a:t>
            </a:r>
            <a:r>
              <a:rPr lang="en-IN" dirty="0" err="1" smtClean="0"/>
              <a:t>electromyograph</a:t>
            </a:r>
            <a:r>
              <a:rPr lang="en-IN" dirty="0" smtClean="0"/>
              <a:t> voluntary repetition can be encouraged. </a:t>
            </a:r>
          </a:p>
          <a:p>
            <a:r>
              <a:rPr lang="en-IN" dirty="0" smtClean="0"/>
              <a:t>Same principal is used in physiotherapy, once a trivial muscle contraction or flicker can be detected manually the physiotherapist encourages the movements. 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OTHER FORMS OF BIOFEEDBACK FOR CONTROL OF ACTIVITY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POSTURE CONTROL:</a:t>
            </a:r>
          </a:p>
          <a:p>
            <a:endParaRPr lang="en-IN" dirty="0" smtClean="0"/>
          </a:p>
          <a:p>
            <a:r>
              <a:rPr lang="en-IN" dirty="0" smtClean="0"/>
              <a:t>FUNCTIONAL BREATHING DISORDER.</a:t>
            </a:r>
          </a:p>
          <a:p>
            <a:r>
              <a:rPr lang="en-IN" dirty="0" smtClean="0"/>
              <a:t>Patients with disorders such as hyperventilation or shallow breathing.</a:t>
            </a:r>
          </a:p>
          <a:p>
            <a:r>
              <a:rPr lang="en-IN" dirty="0" smtClean="0"/>
              <a:t>Medical gas analyser is used.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IN" dirty="0" smtClean="0"/>
              <a:t>CONTROL OF INCONTINENCE:</a:t>
            </a:r>
          </a:p>
          <a:p>
            <a:r>
              <a:rPr lang="en-IN" dirty="0" smtClean="0"/>
              <a:t>The pressure of balloon like devices in the rectum can be measured and used for biofeedback treatment for control of incontinence.</a:t>
            </a:r>
          </a:p>
          <a:p>
            <a:endParaRPr lang="en-IN" dirty="0" smtClean="0"/>
          </a:p>
          <a:p>
            <a:r>
              <a:rPr lang="en-IN" dirty="0" smtClean="0"/>
              <a:t> MUSCLE TRAINING CONTROL: </a:t>
            </a:r>
          </a:p>
          <a:p>
            <a:r>
              <a:rPr lang="en-IN" dirty="0" smtClean="0"/>
              <a:t>Muscle </a:t>
            </a:r>
            <a:r>
              <a:rPr lang="en-IN" dirty="0" err="1" smtClean="0"/>
              <a:t>strengthining</a:t>
            </a:r>
            <a:r>
              <a:rPr lang="en-IN" dirty="0" smtClean="0"/>
              <a:t> and endurance training devices are used.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IN" dirty="0" smtClean="0"/>
              <a:t>WEIGHT BEARING CONTROL:</a:t>
            </a:r>
          </a:p>
          <a:p>
            <a:r>
              <a:rPr lang="en-IN" dirty="0" smtClean="0"/>
              <a:t>The amount of weight taken through one foot can be monitored with a pressure sensitive pad in the shoe.</a:t>
            </a:r>
          </a:p>
          <a:p>
            <a:endParaRPr lang="en-IN" dirty="0" smtClean="0"/>
          </a:p>
          <a:p>
            <a:r>
              <a:rPr lang="en-IN" dirty="0" smtClean="0"/>
              <a:t>JOINT ANGLE CONTROL:</a:t>
            </a:r>
          </a:p>
          <a:p>
            <a:r>
              <a:rPr lang="en-IN" dirty="0" smtClean="0"/>
              <a:t>The use of monitor which gave an audible signal when knee hyperextension.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BALANCE CONTROL:</a:t>
            </a:r>
          </a:p>
          <a:p>
            <a:r>
              <a:rPr lang="en-IN" dirty="0" smtClean="0"/>
              <a:t>Standing balance training using a force plate connected to a visual display has been reported as a successful approach to improving balance.</a:t>
            </a:r>
          </a:p>
          <a:p>
            <a:r>
              <a:rPr lang="en-IN" dirty="0" smtClean="0"/>
              <a:t>MOVEMENT PRACTICE:</a:t>
            </a:r>
          </a:p>
          <a:p>
            <a:r>
              <a:rPr lang="en-IN" dirty="0" smtClean="0"/>
              <a:t>Feedback through computer-generated displays has been developed using a number of sensing devices such as pressure pads and switches,</a:t>
            </a:r>
          </a:p>
          <a:p>
            <a:r>
              <a:rPr lang="en-IN" dirty="0" smtClean="0"/>
              <a:t>Theses can be arranged in various ways to encourage the repeated practice.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mtClean="0"/>
              <a:t>BIOFEEDBACK FOR </a:t>
            </a:r>
            <a:r>
              <a:rPr lang="en-IN" dirty="0" smtClean="0"/>
              <a:t>THE TREATMENT OF STRESS RELATED CONDITIONS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ESSENTIAL HYPERTENSION</a:t>
            </a:r>
          </a:p>
          <a:p>
            <a:r>
              <a:rPr lang="en-IN" dirty="0" smtClean="0"/>
              <a:t>CARDIAC ARRHYTHMIAS</a:t>
            </a:r>
          </a:p>
          <a:p>
            <a:r>
              <a:rPr lang="en-IN" dirty="0" smtClean="0"/>
              <a:t>RAYNAUD’S DISEASE.</a:t>
            </a:r>
          </a:p>
          <a:p>
            <a:r>
              <a:rPr lang="en-IN" dirty="0" smtClean="0"/>
              <a:t>MIGRAINE</a:t>
            </a:r>
          </a:p>
          <a:p>
            <a:r>
              <a:rPr lang="en-IN" dirty="0" smtClean="0"/>
              <a:t>TENSION HEADACHE</a:t>
            </a:r>
          </a:p>
          <a:p>
            <a:r>
              <a:rPr lang="en-IN" dirty="0" smtClean="0"/>
              <a:t>EPILEPSY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9" name="Content Placeholder 104879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IN"/>
              <a:t>Feedback is the coupling of the output of a process to the input.</a:t>
            </a:r>
            <a:endParaRPr lang="en-IN"/>
          </a:p>
          <a:p>
            <a:r>
              <a:rPr lang="en-US" altLang="en-IN"/>
              <a:t>Method of controlling the  system by re-inserting into it the results of its past performance. 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7" name="Content Placeholder 104879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IN"/>
              <a:t>NEGATIVE FEEDBACK: deviation of the system in one direction leads to a correction of this deviation.</a:t>
            </a:r>
            <a:endParaRPr lang="en-IN"/>
          </a:p>
          <a:p>
            <a:endParaRPr lang="en-IN"/>
          </a:p>
          <a:p>
            <a:r>
              <a:rPr lang="en-US" altLang="en-IN"/>
              <a:t>POSITIVE FEEDBACK:when deviation leads to further deviation in the same direction to the limits of the system. </a:t>
            </a:r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Content Placeholder 104880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IN"/>
              <a:t>Biofeedback refers to the application of negative feedback to biological systems and specifically to the conscious control of some of those systems which are usually considered to be automatically regulated.</a:t>
            </a:r>
            <a:endParaRPr lang="en-IN"/>
          </a:p>
          <a:p>
            <a:r>
              <a:rPr lang="en-US" altLang="en-IN"/>
              <a:t>EG: skin temp,blood pressure,heart rate,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Content Placeholder 104880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en-IN" dirty="0"/>
              <a:t>BIOFEEDBACK LOOP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5" name="Content Placeholder 104880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4844"/>
          </a:bodyPr>
          <a:lstStyle/>
          <a:p>
            <a:r>
              <a:rPr lang="en-US" altLang="en-IN" dirty="0"/>
              <a:t>The physiological change is detected or measured by some device ,</a:t>
            </a:r>
            <a:r>
              <a:rPr lang="en-US" altLang="en-IN" dirty="0" err="1"/>
              <a:t>e.g:skin</a:t>
            </a:r>
            <a:r>
              <a:rPr lang="en-US" altLang="en-IN" dirty="0"/>
              <a:t> temp. alters the resistance of the </a:t>
            </a:r>
            <a:r>
              <a:rPr lang="en-US" altLang="en-IN" dirty="0" err="1"/>
              <a:t>thermistor</a:t>
            </a:r>
            <a:r>
              <a:rPr lang="en-US" altLang="en-IN" dirty="0"/>
              <a:t>.</a:t>
            </a:r>
            <a:endParaRPr lang="en-IN" dirty="0"/>
          </a:p>
          <a:p>
            <a:r>
              <a:rPr lang="en-US" altLang="en-IN" dirty="0"/>
              <a:t>The output of this measurement is displayed on a digital </a:t>
            </a:r>
            <a:r>
              <a:rPr lang="en-US" altLang="en-IN" dirty="0" err="1"/>
              <a:t>indicator,the</a:t>
            </a:r>
            <a:r>
              <a:rPr lang="en-US" altLang="en-IN" dirty="0"/>
              <a:t> subject perceives this information about the temperature and he or she now makes conscious attempts to alter </a:t>
            </a:r>
            <a:r>
              <a:rPr lang="en-US" altLang="en-IN" dirty="0" err="1"/>
              <a:t>it,to</a:t>
            </a:r>
            <a:r>
              <a:rPr lang="en-US" altLang="en-IN" dirty="0"/>
              <a:t> warm or cool the finger.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Content Placeholder 1048806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altLang="en-IN" dirty="0"/>
              <a:t>Exactly which neuronal pathways are involved in this last part is unknown.</a:t>
            </a:r>
            <a:endParaRPr lang="en-IN" dirty="0"/>
          </a:p>
          <a:p>
            <a:r>
              <a:rPr lang="en-US" altLang="en-IN" dirty="0"/>
              <a:t>But it is same principle from the re-education given by physiotherapist in pro </a:t>
            </a:r>
            <a:r>
              <a:rPr lang="en-US" altLang="en-IN" dirty="0" err="1"/>
              <a:t>IDing</a:t>
            </a:r>
            <a:r>
              <a:rPr lang="en-US" altLang="en-IN" dirty="0"/>
              <a:t> feedback for the correction of posture or initiation of a muscle contraction.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MECHANISMS OF BIOFEEDBACK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IN" dirty="0" smtClean="0"/>
              <a:t>Biofeedback works by making the patient aware of his or her own sensations when the dysfunction occurs. </a:t>
            </a:r>
          </a:p>
          <a:p>
            <a:r>
              <a:rPr lang="en-IN" dirty="0" err="1" smtClean="0"/>
              <a:t>E.g</a:t>
            </a:r>
            <a:r>
              <a:rPr lang="en-IN" dirty="0" smtClean="0"/>
              <a:t>: spasticity</a:t>
            </a:r>
          </a:p>
          <a:p>
            <a:r>
              <a:rPr lang="en-IN" dirty="0" smtClean="0"/>
              <a:t>In order to maintain control the feedback must be withdrawn from some of the trails so that the patients gradually learns the response progressively fewer feedback reinforcement; is called generalization.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IN" dirty="0" smtClean="0"/>
              <a:t>USES OF BIOFEEDBACK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IN" dirty="0" smtClean="0"/>
              <a:t>Is used for two broad purposes:</a:t>
            </a:r>
          </a:p>
          <a:p>
            <a:pPr marL="514350" indent="-514350">
              <a:buAutoNum type="arabicParenR"/>
            </a:pPr>
            <a:r>
              <a:rPr lang="en-IN" dirty="0" smtClean="0"/>
              <a:t>For conditions in which control over some defective muscle action or movement is attempted.</a:t>
            </a:r>
          </a:p>
          <a:p>
            <a:pPr marL="514350" indent="-514350">
              <a:buAutoNum type="arabicParenR"/>
            </a:pPr>
            <a:r>
              <a:rPr lang="en-IN" dirty="0" smtClean="0"/>
              <a:t>For control of stress related conditions.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698</Words>
  <Application>Microsoft Office PowerPoint</Application>
  <PresentationFormat>On-screen Show (4:3)</PresentationFormat>
  <Paragraphs>67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BIOFEEDBACK      Dr. Dhwani Chanpura </vt:lpstr>
      <vt:lpstr>Slide 2</vt:lpstr>
      <vt:lpstr>Slide 3</vt:lpstr>
      <vt:lpstr>Slide 4</vt:lpstr>
      <vt:lpstr>Slide 5</vt:lpstr>
      <vt:lpstr>Slide 6</vt:lpstr>
      <vt:lpstr>Slide 7</vt:lpstr>
      <vt:lpstr>MECHANISMS OF BIOFEEDBACK</vt:lpstr>
      <vt:lpstr>USES OF BIOFEEDBACK</vt:lpstr>
      <vt:lpstr>BIOFEEDBACK FOR THE CONTROL OF MUSCLE ACTIVITY AND MOVEMENT</vt:lpstr>
      <vt:lpstr>Slide 11</vt:lpstr>
      <vt:lpstr>Slide 12</vt:lpstr>
      <vt:lpstr>Slide 13</vt:lpstr>
      <vt:lpstr>Slide 14</vt:lpstr>
      <vt:lpstr>OTHER FORMS OF BIOFEEDBACK FOR CONTROL OF ACTIVITY</vt:lpstr>
      <vt:lpstr>Slide 16</vt:lpstr>
      <vt:lpstr>Slide 17</vt:lpstr>
      <vt:lpstr>Slide 18</vt:lpstr>
      <vt:lpstr>BIOFEEDBACK FOR THE TREATMENT OF STRESS RELATED CONDITIONS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Mihir</cp:lastModifiedBy>
  <cp:revision>48</cp:revision>
  <dcterms:created xsi:type="dcterms:W3CDTF">2006-08-16T00:00:00Z</dcterms:created>
  <dcterms:modified xsi:type="dcterms:W3CDTF">2020-08-17T08:32:50Z</dcterms:modified>
</cp:coreProperties>
</file>