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9" r:id="rId53"/>
    <p:sldId id="308" r:id="rId54"/>
    <p:sldId id="311" r:id="rId55"/>
    <p:sldId id="310" r:id="rId56"/>
    <p:sldId id="312" r:id="rId57"/>
    <p:sldId id="315" r:id="rId58"/>
    <p:sldId id="314" r:id="rId59"/>
    <p:sldId id="316" r:id="rId60"/>
    <p:sldId id="318" r:id="rId61"/>
    <p:sldId id="317" r:id="rId62"/>
    <p:sldId id="319" r:id="rId63"/>
    <p:sldId id="320" r:id="rId64"/>
    <p:sldId id="322" r:id="rId65"/>
    <p:sldId id="321" r:id="rId66"/>
    <p:sldId id="323" r:id="rId67"/>
    <p:sldId id="324" r:id="rId68"/>
    <p:sldId id="325" r:id="rId69"/>
    <p:sldId id="327" r:id="rId70"/>
    <p:sldId id="328" r:id="rId71"/>
    <p:sldId id="329" r:id="rId72"/>
    <p:sldId id="330" r:id="rId73"/>
    <p:sldId id="331" r:id="rId74"/>
    <p:sldId id="332" r:id="rId75"/>
    <p:sldId id="333" r:id="rId76"/>
    <p:sldId id="334" r:id="rId77"/>
    <p:sldId id="340"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8C673-28C0-4BAE-AB6E-44B33F433B92}" type="doc">
      <dgm:prSet loTypeId="urn:microsoft.com/office/officeart/2005/8/layout/radial5" loCatId="cycle" qsTypeId="urn:microsoft.com/office/officeart/2005/8/quickstyle/3d3" qsCatId="3D" csTypeId="urn:microsoft.com/office/officeart/2005/8/colors/accent1_2" csCatId="accent1" phldr="1"/>
      <dgm:spPr/>
      <dgm:t>
        <a:bodyPr/>
        <a:lstStyle/>
        <a:p>
          <a:endParaRPr lang="en-US"/>
        </a:p>
      </dgm:t>
    </dgm:pt>
    <dgm:pt modelId="{66602164-98FE-498F-A6E8-B358AAFA0329}">
      <dgm:prSet phldrT="[Text]"/>
      <dgm:spPr/>
      <dgm:t>
        <a:bodyPr/>
        <a:lstStyle/>
        <a:p>
          <a:r>
            <a:rPr lang="en-US" dirty="0"/>
            <a:t>Quality</a:t>
          </a:r>
        </a:p>
      </dgm:t>
    </dgm:pt>
    <dgm:pt modelId="{ECCB69E5-3871-4D9E-8084-0126D039F379}" type="parTrans" cxnId="{32E21522-464A-42F5-BEBE-F3356328D1F0}">
      <dgm:prSet/>
      <dgm:spPr/>
      <dgm:t>
        <a:bodyPr/>
        <a:lstStyle/>
        <a:p>
          <a:endParaRPr lang="en-US"/>
        </a:p>
      </dgm:t>
    </dgm:pt>
    <dgm:pt modelId="{CC1FCADC-8AB7-4A3E-AA8D-581699D4CFEC}" type="sibTrans" cxnId="{32E21522-464A-42F5-BEBE-F3356328D1F0}">
      <dgm:prSet/>
      <dgm:spPr/>
      <dgm:t>
        <a:bodyPr/>
        <a:lstStyle/>
        <a:p>
          <a:endParaRPr lang="en-US"/>
        </a:p>
      </dgm:t>
    </dgm:pt>
    <dgm:pt modelId="{56827C15-0CEE-418D-9F16-4BABF0D4FF34}">
      <dgm:prSet phldrT="[Text]" custT="1"/>
      <dgm:spPr/>
      <dgm:t>
        <a:bodyPr/>
        <a:lstStyle/>
        <a:p>
          <a:r>
            <a:rPr lang="en-US" sz="1200"/>
            <a:t>Planner</a:t>
          </a:r>
        </a:p>
      </dgm:t>
    </dgm:pt>
    <dgm:pt modelId="{8BB7B91D-A724-460F-A40D-1B7AA4809CF4}" type="parTrans" cxnId="{DCFA4E08-D985-4421-8B3E-EC3A9BE40CD5}">
      <dgm:prSet/>
      <dgm:spPr/>
      <dgm:t>
        <a:bodyPr/>
        <a:lstStyle/>
        <a:p>
          <a:endParaRPr lang="en-US"/>
        </a:p>
      </dgm:t>
    </dgm:pt>
    <dgm:pt modelId="{6D566D13-DFDC-4CFB-9C06-96D87D9AB84C}" type="sibTrans" cxnId="{DCFA4E08-D985-4421-8B3E-EC3A9BE40CD5}">
      <dgm:prSet/>
      <dgm:spPr/>
      <dgm:t>
        <a:bodyPr/>
        <a:lstStyle/>
        <a:p>
          <a:endParaRPr lang="en-US"/>
        </a:p>
      </dgm:t>
    </dgm:pt>
    <dgm:pt modelId="{B6EB8492-98F2-4E2F-AA9F-DADADE6FEB4A}">
      <dgm:prSet phldrT="[Text]" custT="1"/>
      <dgm:spPr/>
      <dgm:t>
        <a:bodyPr/>
        <a:lstStyle/>
        <a:p>
          <a:r>
            <a:rPr lang="en-US" sz="1100"/>
            <a:t>Able to access the women</a:t>
          </a:r>
        </a:p>
      </dgm:t>
    </dgm:pt>
    <dgm:pt modelId="{17B249F9-A84B-4C23-8B1E-74B6D5549838}" type="parTrans" cxnId="{7D994FA4-F04A-4ADF-AED8-18118E06F81F}">
      <dgm:prSet/>
      <dgm:spPr/>
      <dgm:t>
        <a:bodyPr/>
        <a:lstStyle/>
        <a:p>
          <a:endParaRPr lang="en-US"/>
        </a:p>
      </dgm:t>
    </dgm:pt>
    <dgm:pt modelId="{A162B54C-C2F2-434A-B6D2-AFCD8D8E5C47}" type="sibTrans" cxnId="{7D994FA4-F04A-4ADF-AED8-18118E06F81F}">
      <dgm:prSet/>
      <dgm:spPr/>
      <dgm:t>
        <a:bodyPr/>
        <a:lstStyle/>
        <a:p>
          <a:endParaRPr lang="en-US"/>
        </a:p>
      </dgm:t>
    </dgm:pt>
    <dgm:pt modelId="{A9534C4C-E750-4F44-A0D5-2797004E76DA}">
      <dgm:prSet phldrT="[Text]" custT="1"/>
      <dgm:spPr/>
      <dgm:t>
        <a:bodyPr/>
        <a:lstStyle/>
        <a:p>
          <a:r>
            <a:rPr lang="en-US" sz="1200"/>
            <a:t>Skillful</a:t>
          </a:r>
        </a:p>
      </dgm:t>
    </dgm:pt>
    <dgm:pt modelId="{79AB26AF-214F-41C8-814E-E3946A7A7884}" type="parTrans" cxnId="{0EFE6144-77F9-4067-825A-617C394318DB}">
      <dgm:prSet/>
      <dgm:spPr/>
      <dgm:t>
        <a:bodyPr/>
        <a:lstStyle/>
        <a:p>
          <a:endParaRPr lang="en-US"/>
        </a:p>
      </dgm:t>
    </dgm:pt>
    <dgm:pt modelId="{D195FC16-D833-4D74-AD02-17E51EE078F3}" type="sibTrans" cxnId="{0EFE6144-77F9-4067-825A-617C394318DB}">
      <dgm:prSet/>
      <dgm:spPr/>
      <dgm:t>
        <a:bodyPr/>
        <a:lstStyle/>
        <a:p>
          <a:endParaRPr lang="en-US"/>
        </a:p>
      </dgm:t>
    </dgm:pt>
    <dgm:pt modelId="{7E812414-DA97-4C3E-939A-683456F9DB9E}">
      <dgm:prSet phldrT="[Text]" custT="1"/>
      <dgm:spPr/>
      <dgm:t>
        <a:bodyPr/>
        <a:lstStyle/>
        <a:p>
          <a:r>
            <a:rPr lang="en-US" sz="1200"/>
            <a:t>Assist the doctor</a:t>
          </a:r>
        </a:p>
      </dgm:t>
    </dgm:pt>
    <dgm:pt modelId="{3E1C0C04-4FEB-41E8-8733-823527F92C3B}" type="parTrans" cxnId="{2FD282EC-EF91-48CC-8CB0-A9E1A697F21A}">
      <dgm:prSet/>
      <dgm:spPr/>
      <dgm:t>
        <a:bodyPr/>
        <a:lstStyle/>
        <a:p>
          <a:endParaRPr lang="en-US"/>
        </a:p>
      </dgm:t>
    </dgm:pt>
    <dgm:pt modelId="{C0FC8DF8-93B9-4016-8CEB-8D5E3096D70D}" type="sibTrans" cxnId="{2FD282EC-EF91-48CC-8CB0-A9E1A697F21A}">
      <dgm:prSet/>
      <dgm:spPr/>
      <dgm:t>
        <a:bodyPr/>
        <a:lstStyle/>
        <a:p>
          <a:endParaRPr lang="en-US"/>
        </a:p>
      </dgm:t>
    </dgm:pt>
    <dgm:pt modelId="{56C809C6-BEFF-41C1-B59A-48BBEC496A4C}">
      <dgm:prSet custT="1"/>
      <dgm:spPr/>
      <dgm:t>
        <a:bodyPr/>
        <a:lstStyle/>
        <a:p>
          <a:r>
            <a:rPr lang="en-US" sz="1000"/>
            <a:t>Professional Competent</a:t>
          </a:r>
        </a:p>
      </dgm:t>
    </dgm:pt>
    <dgm:pt modelId="{F9F3DB6D-B6AE-45DD-9FE9-94F10D1BACF3}" type="parTrans" cxnId="{C0935D77-847C-4180-A92D-277552E49F0C}">
      <dgm:prSet/>
      <dgm:spPr/>
      <dgm:t>
        <a:bodyPr/>
        <a:lstStyle/>
        <a:p>
          <a:endParaRPr lang="en-US"/>
        </a:p>
      </dgm:t>
    </dgm:pt>
    <dgm:pt modelId="{BAF4596D-8652-405B-BF53-EE1B6798002B}" type="sibTrans" cxnId="{C0935D77-847C-4180-A92D-277552E49F0C}">
      <dgm:prSet/>
      <dgm:spPr/>
      <dgm:t>
        <a:bodyPr/>
        <a:lstStyle/>
        <a:p>
          <a:endParaRPr lang="en-US"/>
        </a:p>
      </dgm:t>
    </dgm:pt>
    <dgm:pt modelId="{D93BB00E-405C-4E2F-9B6D-E705EBE9A9CF}">
      <dgm:prSet custT="1"/>
      <dgm:spPr/>
      <dgm:t>
        <a:bodyPr/>
        <a:lstStyle/>
        <a:p>
          <a:r>
            <a:rPr lang="en-US" sz="1100"/>
            <a:t>Counsellor</a:t>
          </a:r>
        </a:p>
      </dgm:t>
    </dgm:pt>
    <dgm:pt modelId="{C0BDD125-0AFD-4DEC-AA96-CAAF1E201192}" type="parTrans" cxnId="{EE4DE5BF-7A8B-4262-B0EC-932EFAA0A019}">
      <dgm:prSet/>
      <dgm:spPr/>
      <dgm:t>
        <a:bodyPr/>
        <a:lstStyle/>
        <a:p>
          <a:endParaRPr lang="en-US"/>
        </a:p>
      </dgm:t>
    </dgm:pt>
    <dgm:pt modelId="{13A1CCDF-C93D-46D4-9024-D0BD073E30E7}" type="sibTrans" cxnId="{EE4DE5BF-7A8B-4262-B0EC-932EFAA0A019}">
      <dgm:prSet/>
      <dgm:spPr/>
      <dgm:t>
        <a:bodyPr/>
        <a:lstStyle/>
        <a:p>
          <a:endParaRPr lang="en-US"/>
        </a:p>
      </dgm:t>
    </dgm:pt>
    <dgm:pt modelId="{C5FA00DA-024A-4B37-81C7-3E79E0466D5B}">
      <dgm:prSet custT="1"/>
      <dgm:spPr/>
      <dgm:t>
        <a:bodyPr/>
        <a:lstStyle/>
        <a:p>
          <a:r>
            <a:rPr lang="en-US" sz="1200"/>
            <a:t>Good Communication</a:t>
          </a:r>
        </a:p>
      </dgm:t>
    </dgm:pt>
    <dgm:pt modelId="{2E152E4A-78FE-4884-BB35-EA63414BC9DE}" type="parTrans" cxnId="{1D75071B-FA64-446A-AF30-BF48B01D64F5}">
      <dgm:prSet/>
      <dgm:spPr/>
      <dgm:t>
        <a:bodyPr/>
        <a:lstStyle/>
        <a:p>
          <a:endParaRPr lang="en-US"/>
        </a:p>
      </dgm:t>
    </dgm:pt>
    <dgm:pt modelId="{5D2DF8AE-1A7A-4347-8C6D-FB2D8DB85ED1}" type="sibTrans" cxnId="{1D75071B-FA64-446A-AF30-BF48B01D64F5}">
      <dgm:prSet/>
      <dgm:spPr/>
      <dgm:t>
        <a:bodyPr/>
        <a:lstStyle/>
        <a:p>
          <a:endParaRPr lang="en-US"/>
        </a:p>
      </dgm:t>
    </dgm:pt>
    <dgm:pt modelId="{F611CC82-847F-4962-AE9D-B0090047E602}">
      <dgm:prSet custT="1"/>
      <dgm:spPr/>
      <dgm:t>
        <a:bodyPr/>
        <a:lstStyle/>
        <a:p>
          <a:r>
            <a:rPr lang="en-US" sz="1200"/>
            <a:t>Care </a:t>
          </a:r>
          <a:r>
            <a:rPr lang="en-US" sz="1100"/>
            <a:t>Provider</a:t>
          </a:r>
        </a:p>
      </dgm:t>
    </dgm:pt>
    <dgm:pt modelId="{9BF8CE4E-5316-45D9-B818-408AE85A8941}" type="parTrans" cxnId="{B3070BE9-2715-4D38-9B28-6DB5147A8CD2}">
      <dgm:prSet/>
      <dgm:spPr/>
      <dgm:t>
        <a:bodyPr/>
        <a:lstStyle/>
        <a:p>
          <a:endParaRPr lang="en-US"/>
        </a:p>
      </dgm:t>
    </dgm:pt>
    <dgm:pt modelId="{7702DCAF-4E46-49C6-AF00-38B9C9915291}" type="sibTrans" cxnId="{B3070BE9-2715-4D38-9B28-6DB5147A8CD2}">
      <dgm:prSet/>
      <dgm:spPr/>
      <dgm:t>
        <a:bodyPr/>
        <a:lstStyle/>
        <a:p>
          <a:endParaRPr lang="en-US"/>
        </a:p>
      </dgm:t>
    </dgm:pt>
    <dgm:pt modelId="{4CA6F2BD-F353-4A9A-A0B6-8CC5892FB544}">
      <dgm:prSet custT="1"/>
      <dgm:spPr/>
      <dgm:t>
        <a:bodyPr/>
        <a:lstStyle/>
        <a:p>
          <a:r>
            <a:rPr lang="en-US" sz="1200"/>
            <a:t>Coordin-ator</a:t>
          </a:r>
        </a:p>
      </dgm:t>
    </dgm:pt>
    <dgm:pt modelId="{5F03377A-8A84-422B-98BA-D096BAA14D79}" type="parTrans" cxnId="{5B7824A1-92FE-4811-BD3C-DC663E62B1EF}">
      <dgm:prSet/>
      <dgm:spPr/>
      <dgm:t>
        <a:bodyPr/>
        <a:lstStyle/>
        <a:p>
          <a:endParaRPr lang="en-US"/>
        </a:p>
      </dgm:t>
    </dgm:pt>
    <dgm:pt modelId="{0BEF93DC-022E-4AAE-8BE9-C03D4BE6CCDB}" type="sibTrans" cxnId="{5B7824A1-92FE-4811-BD3C-DC663E62B1EF}">
      <dgm:prSet/>
      <dgm:spPr/>
      <dgm:t>
        <a:bodyPr/>
        <a:lstStyle/>
        <a:p>
          <a:endParaRPr lang="en-US"/>
        </a:p>
      </dgm:t>
    </dgm:pt>
    <dgm:pt modelId="{B5CCE855-1997-4042-A1BD-44AA45E8DC69}">
      <dgm:prSet/>
      <dgm:spPr/>
      <dgm:t>
        <a:bodyPr/>
        <a:lstStyle/>
        <a:p>
          <a:r>
            <a:rPr lang="en-US"/>
            <a:t>Health Educator</a:t>
          </a:r>
        </a:p>
      </dgm:t>
    </dgm:pt>
    <dgm:pt modelId="{3BF58AD6-9745-482B-B342-A2CBD192050F}" type="parTrans" cxnId="{A396266E-53B2-4987-A927-16272365176F}">
      <dgm:prSet/>
      <dgm:spPr/>
      <dgm:t>
        <a:bodyPr/>
        <a:lstStyle/>
        <a:p>
          <a:endParaRPr lang="en-US"/>
        </a:p>
      </dgm:t>
    </dgm:pt>
    <dgm:pt modelId="{07A842AF-E2AF-40E7-930E-1E58D86367D4}" type="sibTrans" cxnId="{A396266E-53B2-4987-A927-16272365176F}">
      <dgm:prSet/>
      <dgm:spPr/>
      <dgm:t>
        <a:bodyPr/>
        <a:lstStyle/>
        <a:p>
          <a:endParaRPr lang="en-US"/>
        </a:p>
      </dgm:t>
    </dgm:pt>
    <dgm:pt modelId="{BABA5647-79FC-4BEF-856E-C8E68CA2047B}">
      <dgm:prSet custT="1"/>
      <dgm:spPr/>
      <dgm:t>
        <a:bodyPr/>
        <a:lstStyle/>
        <a:p>
          <a:r>
            <a:rPr lang="en-US" sz="1400"/>
            <a:t>Team Leader</a:t>
          </a:r>
        </a:p>
      </dgm:t>
    </dgm:pt>
    <dgm:pt modelId="{D368155B-7B8B-4BDB-BE64-5A5EE7EFA8FE}" type="parTrans" cxnId="{2543FC3A-C703-4D38-89EB-83E877BBBF3D}">
      <dgm:prSet/>
      <dgm:spPr/>
      <dgm:t>
        <a:bodyPr/>
        <a:lstStyle/>
        <a:p>
          <a:endParaRPr lang="en-US"/>
        </a:p>
      </dgm:t>
    </dgm:pt>
    <dgm:pt modelId="{E3E17285-8FA5-452E-A4CE-E3D910E55A21}" type="sibTrans" cxnId="{2543FC3A-C703-4D38-89EB-83E877BBBF3D}">
      <dgm:prSet/>
      <dgm:spPr/>
      <dgm:t>
        <a:bodyPr/>
        <a:lstStyle/>
        <a:p>
          <a:endParaRPr lang="en-US"/>
        </a:p>
      </dgm:t>
    </dgm:pt>
    <dgm:pt modelId="{0D872DE4-8DEA-4EB9-A198-20BC6A1983F0}" type="pres">
      <dgm:prSet presAssocID="{66E8C673-28C0-4BAE-AB6E-44B33F433B92}" presName="Name0" presStyleCnt="0">
        <dgm:presLayoutVars>
          <dgm:chMax val="1"/>
          <dgm:dir/>
          <dgm:animLvl val="ctr"/>
          <dgm:resizeHandles val="exact"/>
        </dgm:presLayoutVars>
      </dgm:prSet>
      <dgm:spPr/>
      <dgm:t>
        <a:bodyPr/>
        <a:lstStyle/>
        <a:p>
          <a:endParaRPr lang="en-US"/>
        </a:p>
      </dgm:t>
    </dgm:pt>
    <dgm:pt modelId="{84627D9A-A490-41B5-89F0-21945BD13BAA}" type="pres">
      <dgm:prSet presAssocID="{66602164-98FE-498F-A6E8-B358AAFA0329}" presName="centerShape" presStyleLbl="node0" presStyleIdx="0" presStyleCnt="1"/>
      <dgm:spPr/>
      <dgm:t>
        <a:bodyPr/>
        <a:lstStyle/>
        <a:p>
          <a:endParaRPr lang="en-US"/>
        </a:p>
      </dgm:t>
    </dgm:pt>
    <dgm:pt modelId="{8F33BA05-DFA4-4EEF-9103-F57E4DF815F9}" type="pres">
      <dgm:prSet presAssocID="{8BB7B91D-A724-460F-A40D-1B7AA4809CF4}" presName="parTrans" presStyleLbl="sibTrans2D1" presStyleIdx="0" presStyleCnt="11"/>
      <dgm:spPr/>
      <dgm:t>
        <a:bodyPr/>
        <a:lstStyle/>
        <a:p>
          <a:endParaRPr lang="en-US"/>
        </a:p>
      </dgm:t>
    </dgm:pt>
    <dgm:pt modelId="{599730B3-C111-4E6A-8857-991E37F0C4EA}" type="pres">
      <dgm:prSet presAssocID="{8BB7B91D-A724-460F-A40D-1B7AA4809CF4}" presName="connectorText" presStyleLbl="sibTrans2D1" presStyleIdx="0" presStyleCnt="11"/>
      <dgm:spPr/>
      <dgm:t>
        <a:bodyPr/>
        <a:lstStyle/>
        <a:p>
          <a:endParaRPr lang="en-US"/>
        </a:p>
      </dgm:t>
    </dgm:pt>
    <dgm:pt modelId="{C019B423-4D24-4C99-A115-B8D4CE7ACEC0}" type="pres">
      <dgm:prSet presAssocID="{56827C15-0CEE-418D-9F16-4BABF0D4FF34}" presName="node" presStyleLbl="node1" presStyleIdx="0" presStyleCnt="11">
        <dgm:presLayoutVars>
          <dgm:bulletEnabled val="1"/>
        </dgm:presLayoutVars>
      </dgm:prSet>
      <dgm:spPr/>
      <dgm:t>
        <a:bodyPr/>
        <a:lstStyle/>
        <a:p>
          <a:endParaRPr lang="en-US"/>
        </a:p>
      </dgm:t>
    </dgm:pt>
    <dgm:pt modelId="{1B1E8412-5DE4-4DF8-85EB-83875543485F}" type="pres">
      <dgm:prSet presAssocID="{17B249F9-A84B-4C23-8B1E-74B6D5549838}" presName="parTrans" presStyleLbl="sibTrans2D1" presStyleIdx="1" presStyleCnt="11"/>
      <dgm:spPr/>
      <dgm:t>
        <a:bodyPr/>
        <a:lstStyle/>
        <a:p>
          <a:endParaRPr lang="en-US"/>
        </a:p>
      </dgm:t>
    </dgm:pt>
    <dgm:pt modelId="{0CDBD020-F5DF-4BEB-973F-81EC950B6AB6}" type="pres">
      <dgm:prSet presAssocID="{17B249F9-A84B-4C23-8B1E-74B6D5549838}" presName="connectorText" presStyleLbl="sibTrans2D1" presStyleIdx="1" presStyleCnt="11"/>
      <dgm:spPr/>
      <dgm:t>
        <a:bodyPr/>
        <a:lstStyle/>
        <a:p>
          <a:endParaRPr lang="en-US"/>
        </a:p>
      </dgm:t>
    </dgm:pt>
    <dgm:pt modelId="{DDE8CBB1-AE85-477D-B0A1-5DC5F6CA69D7}" type="pres">
      <dgm:prSet presAssocID="{B6EB8492-98F2-4E2F-AA9F-DADADE6FEB4A}" presName="node" presStyleLbl="node1" presStyleIdx="1" presStyleCnt="11">
        <dgm:presLayoutVars>
          <dgm:bulletEnabled val="1"/>
        </dgm:presLayoutVars>
      </dgm:prSet>
      <dgm:spPr/>
      <dgm:t>
        <a:bodyPr/>
        <a:lstStyle/>
        <a:p>
          <a:endParaRPr lang="en-US"/>
        </a:p>
      </dgm:t>
    </dgm:pt>
    <dgm:pt modelId="{DE41525C-B063-4963-B006-EE627F94B862}" type="pres">
      <dgm:prSet presAssocID="{79AB26AF-214F-41C8-814E-E3946A7A7884}" presName="parTrans" presStyleLbl="sibTrans2D1" presStyleIdx="2" presStyleCnt="11"/>
      <dgm:spPr/>
      <dgm:t>
        <a:bodyPr/>
        <a:lstStyle/>
        <a:p>
          <a:endParaRPr lang="en-US"/>
        </a:p>
      </dgm:t>
    </dgm:pt>
    <dgm:pt modelId="{CB05E09D-6776-4033-891B-FA18FB14D2FB}" type="pres">
      <dgm:prSet presAssocID="{79AB26AF-214F-41C8-814E-E3946A7A7884}" presName="connectorText" presStyleLbl="sibTrans2D1" presStyleIdx="2" presStyleCnt="11"/>
      <dgm:spPr/>
      <dgm:t>
        <a:bodyPr/>
        <a:lstStyle/>
        <a:p>
          <a:endParaRPr lang="en-US"/>
        </a:p>
      </dgm:t>
    </dgm:pt>
    <dgm:pt modelId="{635D5CC7-0073-4EF7-9F4C-B7ABE296320F}" type="pres">
      <dgm:prSet presAssocID="{A9534C4C-E750-4F44-A0D5-2797004E76DA}" presName="node" presStyleLbl="node1" presStyleIdx="2" presStyleCnt="11">
        <dgm:presLayoutVars>
          <dgm:bulletEnabled val="1"/>
        </dgm:presLayoutVars>
      </dgm:prSet>
      <dgm:spPr>
        <a:prstGeom prst="ellipse">
          <a:avLst/>
        </a:prstGeom>
      </dgm:spPr>
      <dgm:t>
        <a:bodyPr/>
        <a:lstStyle/>
        <a:p>
          <a:endParaRPr lang="en-US"/>
        </a:p>
      </dgm:t>
    </dgm:pt>
    <dgm:pt modelId="{D97DF643-297B-4383-B738-1A1196DF99D2}" type="pres">
      <dgm:prSet presAssocID="{3E1C0C04-4FEB-41E8-8733-823527F92C3B}" presName="parTrans" presStyleLbl="sibTrans2D1" presStyleIdx="3" presStyleCnt="11"/>
      <dgm:spPr/>
      <dgm:t>
        <a:bodyPr/>
        <a:lstStyle/>
        <a:p>
          <a:endParaRPr lang="en-US"/>
        </a:p>
      </dgm:t>
    </dgm:pt>
    <dgm:pt modelId="{1A41545E-8D6B-4DF2-B617-676E2182EBA3}" type="pres">
      <dgm:prSet presAssocID="{3E1C0C04-4FEB-41E8-8733-823527F92C3B}" presName="connectorText" presStyleLbl="sibTrans2D1" presStyleIdx="3" presStyleCnt="11"/>
      <dgm:spPr/>
      <dgm:t>
        <a:bodyPr/>
        <a:lstStyle/>
        <a:p>
          <a:endParaRPr lang="en-US"/>
        </a:p>
      </dgm:t>
    </dgm:pt>
    <dgm:pt modelId="{83613EE3-A3E4-4C00-AD31-57F0CA1C5566}" type="pres">
      <dgm:prSet presAssocID="{7E812414-DA97-4C3E-939A-683456F9DB9E}" presName="node" presStyleLbl="node1" presStyleIdx="3" presStyleCnt="11">
        <dgm:presLayoutVars>
          <dgm:bulletEnabled val="1"/>
        </dgm:presLayoutVars>
      </dgm:prSet>
      <dgm:spPr/>
      <dgm:t>
        <a:bodyPr/>
        <a:lstStyle/>
        <a:p>
          <a:endParaRPr lang="en-US"/>
        </a:p>
      </dgm:t>
    </dgm:pt>
    <dgm:pt modelId="{3D7E38B1-B324-487E-967D-C935B03B3C34}" type="pres">
      <dgm:prSet presAssocID="{F9F3DB6D-B6AE-45DD-9FE9-94F10D1BACF3}" presName="parTrans" presStyleLbl="sibTrans2D1" presStyleIdx="4" presStyleCnt="11"/>
      <dgm:spPr/>
      <dgm:t>
        <a:bodyPr/>
        <a:lstStyle/>
        <a:p>
          <a:endParaRPr lang="en-US"/>
        </a:p>
      </dgm:t>
    </dgm:pt>
    <dgm:pt modelId="{462E099B-48B2-4702-B9D3-715FE04857F1}" type="pres">
      <dgm:prSet presAssocID="{F9F3DB6D-B6AE-45DD-9FE9-94F10D1BACF3}" presName="connectorText" presStyleLbl="sibTrans2D1" presStyleIdx="4" presStyleCnt="11"/>
      <dgm:spPr/>
      <dgm:t>
        <a:bodyPr/>
        <a:lstStyle/>
        <a:p>
          <a:endParaRPr lang="en-US"/>
        </a:p>
      </dgm:t>
    </dgm:pt>
    <dgm:pt modelId="{146224DB-DEA0-4574-A50F-F53264CC8E9D}" type="pres">
      <dgm:prSet presAssocID="{56C809C6-BEFF-41C1-B59A-48BBEC496A4C}" presName="node" presStyleLbl="node1" presStyleIdx="4" presStyleCnt="11">
        <dgm:presLayoutVars>
          <dgm:bulletEnabled val="1"/>
        </dgm:presLayoutVars>
      </dgm:prSet>
      <dgm:spPr/>
      <dgm:t>
        <a:bodyPr/>
        <a:lstStyle/>
        <a:p>
          <a:endParaRPr lang="en-US"/>
        </a:p>
      </dgm:t>
    </dgm:pt>
    <dgm:pt modelId="{52741109-5BA3-4138-89EB-EBA7F991DA6B}" type="pres">
      <dgm:prSet presAssocID="{C0BDD125-0AFD-4DEC-AA96-CAAF1E201192}" presName="parTrans" presStyleLbl="sibTrans2D1" presStyleIdx="5" presStyleCnt="11"/>
      <dgm:spPr/>
      <dgm:t>
        <a:bodyPr/>
        <a:lstStyle/>
        <a:p>
          <a:endParaRPr lang="en-US"/>
        </a:p>
      </dgm:t>
    </dgm:pt>
    <dgm:pt modelId="{1600C797-4FE5-4E61-93CB-E89148038E56}" type="pres">
      <dgm:prSet presAssocID="{C0BDD125-0AFD-4DEC-AA96-CAAF1E201192}" presName="connectorText" presStyleLbl="sibTrans2D1" presStyleIdx="5" presStyleCnt="11"/>
      <dgm:spPr/>
      <dgm:t>
        <a:bodyPr/>
        <a:lstStyle/>
        <a:p>
          <a:endParaRPr lang="en-US"/>
        </a:p>
      </dgm:t>
    </dgm:pt>
    <dgm:pt modelId="{D36B5543-141A-4483-B884-F7A633F7569E}" type="pres">
      <dgm:prSet presAssocID="{D93BB00E-405C-4E2F-9B6D-E705EBE9A9CF}" presName="node" presStyleLbl="node1" presStyleIdx="5" presStyleCnt="11">
        <dgm:presLayoutVars>
          <dgm:bulletEnabled val="1"/>
        </dgm:presLayoutVars>
      </dgm:prSet>
      <dgm:spPr/>
      <dgm:t>
        <a:bodyPr/>
        <a:lstStyle/>
        <a:p>
          <a:endParaRPr lang="en-US"/>
        </a:p>
      </dgm:t>
    </dgm:pt>
    <dgm:pt modelId="{F9667D97-B5EC-4DB6-8587-DB14C0A12E90}" type="pres">
      <dgm:prSet presAssocID="{5F03377A-8A84-422B-98BA-D096BAA14D79}" presName="parTrans" presStyleLbl="sibTrans2D1" presStyleIdx="6" presStyleCnt="11"/>
      <dgm:spPr/>
      <dgm:t>
        <a:bodyPr/>
        <a:lstStyle/>
        <a:p>
          <a:endParaRPr lang="en-US"/>
        </a:p>
      </dgm:t>
    </dgm:pt>
    <dgm:pt modelId="{F232815E-7961-48C8-83AB-63A7A0307485}" type="pres">
      <dgm:prSet presAssocID="{5F03377A-8A84-422B-98BA-D096BAA14D79}" presName="connectorText" presStyleLbl="sibTrans2D1" presStyleIdx="6" presStyleCnt="11"/>
      <dgm:spPr/>
      <dgm:t>
        <a:bodyPr/>
        <a:lstStyle/>
        <a:p>
          <a:endParaRPr lang="en-US"/>
        </a:p>
      </dgm:t>
    </dgm:pt>
    <dgm:pt modelId="{B8A03CAB-C7CF-492C-88F5-D6399FAE0AFF}" type="pres">
      <dgm:prSet presAssocID="{4CA6F2BD-F353-4A9A-A0B6-8CC5892FB544}" presName="node" presStyleLbl="node1" presStyleIdx="6" presStyleCnt="11" custScaleX="105006">
        <dgm:presLayoutVars>
          <dgm:bulletEnabled val="1"/>
        </dgm:presLayoutVars>
      </dgm:prSet>
      <dgm:spPr/>
      <dgm:t>
        <a:bodyPr/>
        <a:lstStyle/>
        <a:p>
          <a:endParaRPr lang="en-US"/>
        </a:p>
      </dgm:t>
    </dgm:pt>
    <dgm:pt modelId="{0E9BF0B4-7A46-413C-B23A-F81D3337C45F}" type="pres">
      <dgm:prSet presAssocID="{3BF58AD6-9745-482B-B342-A2CBD192050F}" presName="parTrans" presStyleLbl="sibTrans2D1" presStyleIdx="7" presStyleCnt="11"/>
      <dgm:spPr/>
      <dgm:t>
        <a:bodyPr/>
        <a:lstStyle/>
        <a:p>
          <a:endParaRPr lang="en-US"/>
        </a:p>
      </dgm:t>
    </dgm:pt>
    <dgm:pt modelId="{BA13C144-3A90-48C3-8C7E-6DF2F5D0E5E8}" type="pres">
      <dgm:prSet presAssocID="{3BF58AD6-9745-482B-B342-A2CBD192050F}" presName="connectorText" presStyleLbl="sibTrans2D1" presStyleIdx="7" presStyleCnt="11"/>
      <dgm:spPr/>
      <dgm:t>
        <a:bodyPr/>
        <a:lstStyle/>
        <a:p>
          <a:endParaRPr lang="en-US"/>
        </a:p>
      </dgm:t>
    </dgm:pt>
    <dgm:pt modelId="{3A9391BE-E848-4548-9D87-67EA3609AAC1}" type="pres">
      <dgm:prSet presAssocID="{B5CCE855-1997-4042-A1BD-44AA45E8DC69}" presName="node" presStyleLbl="node1" presStyleIdx="7" presStyleCnt="11">
        <dgm:presLayoutVars>
          <dgm:bulletEnabled val="1"/>
        </dgm:presLayoutVars>
      </dgm:prSet>
      <dgm:spPr/>
      <dgm:t>
        <a:bodyPr/>
        <a:lstStyle/>
        <a:p>
          <a:endParaRPr lang="en-US"/>
        </a:p>
      </dgm:t>
    </dgm:pt>
    <dgm:pt modelId="{AEC12D54-60A6-4C3E-AF92-82F374057827}" type="pres">
      <dgm:prSet presAssocID="{D368155B-7B8B-4BDB-BE64-5A5EE7EFA8FE}" presName="parTrans" presStyleLbl="sibTrans2D1" presStyleIdx="8" presStyleCnt="11"/>
      <dgm:spPr/>
      <dgm:t>
        <a:bodyPr/>
        <a:lstStyle/>
        <a:p>
          <a:endParaRPr lang="en-US"/>
        </a:p>
      </dgm:t>
    </dgm:pt>
    <dgm:pt modelId="{D52E48C5-488B-4400-9EBC-58EC0771C473}" type="pres">
      <dgm:prSet presAssocID="{D368155B-7B8B-4BDB-BE64-5A5EE7EFA8FE}" presName="connectorText" presStyleLbl="sibTrans2D1" presStyleIdx="8" presStyleCnt="11"/>
      <dgm:spPr/>
      <dgm:t>
        <a:bodyPr/>
        <a:lstStyle/>
        <a:p>
          <a:endParaRPr lang="en-US"/>
        </a:p>
      </dgm:t>
    </dgm:pt>
    <dgm:pt modelId="{BDFE86CC-302A-4A9C-8A76-542901D99264}" type="pres">
      <dgm:prSet presAssocID="{BABA5647-79FC-4BEF-856E-C8E68CA2047B}" presName="node" presStyleLbl="node1" presStyleIdx="8" presStyleCnt="11">
        <dgm:presLayoutVars>
          <dgm:bulletEnabled val="1"/>
        </dgm:presLayoutVars>
      </dgm:prSet>
      <dgm:spPr/>
      <dgm:t>
        <a:bodyPr/>
        <a:lstStyle/>
        <a:p>
          <a:endParaRPr lang="en-US"/>
        </a:p>
      </dgm:t>
    </dgm:pt>
    <dgm:pt modelId="{98654362-1ED5-4094-9176-C7671C7C5D0D}" type="pres">
      <dgm:prSet presAssocID="{2E152E4A-78FE-4884-BB35-EA63414BC9DE}" presName="parTrans" presStyleLbl="sibTrans2D1" presStyleIdx="9" presStyleCnt="11"/>
      <dgm:spPr/>
      <dgm:t>
        <a:bodyPr/>
        <a:lstStyle/>
        <a:p>
          <a:endParaRPr lang="en-US"/>
        </a:p>
      </dgm:t>
    </dgm:pt>
    <dgm:pt modelId="{08240813-ACA5-413A-9270-DEA95615E4E9}" type="pres">
      <dgm:prSet presAssocID="{2E152E4A-78FE-4884-BB35-EA63414BC9DE}" presName="connectorText" presStyleLbl="sibTrans2D1" presStyleIdx="9" presStyleCnt="11"/>
      <dgm:spPr/>
      <dgm:t>
        <a:bodyPr/>
        <a:lstStyle/>
        <a:p>
          <a:endParaRPr lang="en-US"/>
        </a:p>
      </dgm:t>
    </dgm:pt>
    <dgm:pt modelId="{25F6C443-2A2A-48D3-AA4D-1A31F1FC926B}" type="pres">
      <dgm:prSet presAssocID="{C5FA00DA-024A-4B37-81C7-3E79E0466D5B}" presName="node" presStyleLbl="node1" presStyleIdx="9" presStyleCnt="11">
        <dgm:presLayoutVars>
          <dgm:bulletEnabled val="1"/>
        </dgm:presLayoutVars>
      </dgm:prSet>
      <dgm:spPr/>
      <dgm:t>
        <a:bodyPr/>
        <a:lstStyle/>
        <a:p>
          <a:endParaRPr lang="en-US"/>
        </a:p>
      </dgm:t>
    </dgm:pt>
    <dgm:pt modelId="{386F7227-FC86-4E76-9388-7E2D03D72608}" type="pres">
      <dgm:prSet presAssocID="{9BF8CE4E-5316-45D9-B818-408AE85A8941}" presName="parTrans" presStyleLbl="sibTrans2D1" presStyleIdx="10" presStyleCnt="11"/>
      <dgm:spPr/>
      <dgm:t>
        <a:bodyPr/>
        <a:lstStyle/>
        <a:p>
          <a:endParaRPr lang="en-US"/>
        </a:p>
      </dgm:t>
    </dgm:pt>
    <dgm:pt modelId="{B89E6ECA-2C73-46E1-B7B3-17577F2C5CBD}" type="pres">
      <dgm:prSet presAssocID="{9BF8CE4E-5316-45D9-B818-408AE85A8941}" presName="connectorText" presStyleLbl="sibTrans2D1" presStyleIdx="10" presStyleCnt="11"/>
      <dgm:spPr/>
      <dgm:t>
        <a:bodyPr/>
        <a:lstStyle/>
        <a:p>
          <a:endParaRPr lang="en-US"/>
        </a:p>
      </dgm:t>
    </dgm:pt>
    <dgm:pt modelId="{8867533C-7555-4079-B427-78744537B308}" type="pres">
      <dgm:prSet presAssocID="{F611CC82-847F-4962-AE9D-B0090047E602}" presName="node" presStyleLbl="node1" presStyleIdx="10" presStyleCnt="11">
        <dgm:presLayoutVars>
          <dgm:bulletEnabled val="1"/>
        </dgm:presLayoutVars>
      </dgm:prSet>
      <dgm:spPr/>
      <dgm:t>
        <a:bodyPr/>
        <a:lstStyle/>
        <a:p>
          <a:endParaRPr lang="en-US"/>
        </a:p>
      </dgm:t>
    </dgm:pt>
  </dgm:ptLst>
  <dgm:cxnLst>
    <dgm:cxn modelId="{270C92EC-0EF2-4303-87CD-301F38B0074D}" type="presOf" srcId="{C0BDD125-0AFD-4DEC-AA96-CAAF1E201192}" destId="{52741109-5BA3-4138-89EB-EBA7F991DA6B}" srcOrd="0" destOrd="0" presId="urn:microsoft.com/office/officeart/2005/8/layout/radial5"/>
    <dgm:cxn modelId="{CE0C587A-B1F1-4D0E-BDDD-B3572061AE44}" type="presOf" srcId="{BABA5647-79FC-4BEF-856E-C8E68CA2047B}" destId="{BDFE86CC-302A-4A9C-8A76-542901D99264}" srcOrd="0" destOrd="0" presId="urn:microsoft.com/office/officeart/2005/8/layout/radial5"/>
    <dgm:cxn modelId="{F5DEEE8B-1521-4774-B3E7-11D066ACFE86}" type="presOf" srcId="{D93BB00E-405C-4E2F-9B6D-E705EBE9A9CF}" destId="{D36B5543-141A-4483-B884-F7A633F7569E}" srcOrd="0" destOrd="0" presId="urn:microsoft.com/office/officeart/2005/8/layout/radial5"/>
    <dgm:cxn modelId="{7D994FA4-F04A-4ADF-AED8-18118E06F81F}" srcId="{66602164-98FE-498F-A6E8-B358AAFA0329}" destId="{B6EB8492-98F2-4E2F-AA9F-DADADE6FEB4A}" srcOrd="1" destOrd="0" parTransId="{17B249F9-A84B-4C23-8B1E-74B6D5549838}" sibTransId="{A162B54C-C2F2-434A-B6D2-AFCD8D8E5C47}"/>
    <dgm:cxn modelId="{79840DFD-600E-431C-83FE-8FF87065EA46}" type="presOf" srcId="{8BB7B91D-A724-460F-A40D-1B7AA4809CF4}" destId="{599730B3-C111-4E6A-8857-991E37F0C4EA}" srcOrd="1" destOrd="0" presId="urn:microsoft.com/office/officeart/2005/8/layout/radial5"/>
    <dgm:cxn modelId="{A396266E-53B2-4987-A927-16272365176F}" srcId="{66602164-98FE-498F-A6E8-B358AAFA0329}" destId="{B5CCE855-1997-4042-A1BD-44AA45E8DC69}" srcOrd="7" destOrd="0" parTransId="{3BF58AD6-9745-482B-B342-A2CBD192050F}" sibTransId="{07A842AF-E2AF-40E7-930E-1E58D86367D4}"/>
    <dgm:cxn modelId="{41F8B4F4-5BDC-465E-93AE-81FEF2593695}" type="presOf" srcId="{2E152E4A-78FE-4884-BB35-EA63414BC9DE}" destId="{98654362-1ED5-4094-9176-C7671C7C5D0D}" srcOrd="0" destOrd="0" presId="urn:microsoft.com/office/officeart/2005/8/layout/radial5"/>
    <dgm:cxn modelId="{CD1ED2E4-4834-4C4F-95D0-CA6CE4E44C19}" type="presOf" srcId="{D368155B-7B8B-4BDB-BE64-5A5EE7EFA8FE}" destId="{D52E48C5-488B-4400-9EBC-58EC0771C473}" srcOrd="1" destOrd="0" presId="urn:microsoft.com/office/officeart/2005/8/layout/radial5"/>
    <dgm:cxn modelId="{3074FBFE-90DD-428A-AAD0-6E24C6881838}" type="presOf" srcId="{66602164-98FE-498F-A6E8-B358AAFA0329}" destId="{84627D9A-A490-41B5-89F0-21945BD13BAA}" srcOrd="0" destOrd="0" presId="urn:microsoft.com/office/officeart/2005/8/layout/radial5"/>
    <dgm:cxn modelId="{EE4DE5BF-7A8B-4262-B0EC-932EFAA0A019}" srcId="{66602164-98FE-498F-A6E8-B358AAFA0329}" destId="{D93BB00E-405C-4E2F-9B6D-E705EBE9A9CF}" srcOrd="5" destOrd="0" parTransId="{C0BDD125-0AFD-4DEC-AA96-CAAF1E201192}" sibTransId="{13A1CCDF-C93D-46D4-9024-D0BD073E30E7}"/>
    <dgm:cxn modelId="{9FD1A21B-0F0E-4205-8B0F-EAD92A878F25}" type="presOf" srcId="{D368155B-7B8B-4BDB-BE64-5A5EE7EFA8FE}" destId="{AEC12D54-60A6-4C3E-AF92-82F374057827}" srcOrd="0" destOrd="0" presId="urn:microsoft.com/office/officeart/2005/8/layout/radial5"/>
    <dgm:cxn modelId="{80D52092-BF8F-4C4C-93AE-A493A3E49219}" type="presOf" srcId="{3BF58AD6-9745-482B-B342-A2CBD192050F}" destId="{0E9BF0B4-7A46-413C-B23A-F81D3337C45F}" srcOrd="0" destOrd="0" presId="urn:microsoft.com/office/officeart/2005/8/layout/radial5"/>
    <dgm:cxn modelId="{C84E3CDC-BE13-49DC-8F0E-DC15F0256221}" type="presOf" srcId="{2E152E4A-78FE-4884-BB35-EA63414BC9DE}" destId="{08240813-ACA5-413A-9270-DEA95615E4E9}" srcOrd="1" destOrd="0" presId="urn:microsoft.com/office/officeart/2005/8/layout/radial5"/>
    <dgm:cxn modelId="{DCFA4E08-D985-4421-8B3E-EC3A9BE40CD5}" srcId="{66602164-98FE-498F-A6E8-B358AAFA0329}" destId="{56827C15-0CEE-418D-9F16-4BABF0D4FF34}" srcOrd="0" destOrd="0" parTransId="{8BB7B91D-A724-460F-A40D-1B7AA4809CF4}" sibTransId="{6D566D13-DFDC-4CFB-9C06-96D87D9AB84C}"/>
    <dgm:cxn modelId="{C8F432D6-79FB-43DA-A54D-EEB2D9362699}" type="presOf" srcId="{B6EB8492-98F2-4E2F-AA9F-DADADE6FEB4A}" destId="{DDE8CBB1-AE85-477D-B0A1-5DC5F6CA69D7}" srcOrd="0" destOrd="0" presId="urn:microsoft.com/office/officeart/2005/8/layout/radial5"/>
    <dgm:cxn modelId="{41568590-0C7E-48C6-9D4F-B80E6D563EA9}" type="presOf" srcId="{3E1C0C04-4FEB-41E8-8733-823527F92C3B}" destId="{D97DF643-297B-4383-B738-1A1196DF99D2}" srcOrd="0" destOrd="0" presId="urn:microsoft.com/office/officeart/2005/8/layout/radial5"/>
    <dgm:cxn modelId="{36767B54-AF85-4669-B078-4DFB6AFE7A91}" type="presOf" srcId="{F611CC82-847F-4962-AE9D-B0090047E602}" destId="{8867533C-7555-4079-B427-78744537B308}" srcOrd="0" destOrd="0" presId="urn:microsoft.com/office/officeart/2005/8/layout/radial5"/>
    <dgm:cxn modelId="{F4958BB1-2F5A-4315-8F4E-A86E7E0A6B91}" type="presOf" srcId="{C5FA00DA-024A-4B37-81C7-3E79E0466D5B}" destId="{25F6C443-2A2A-48D3-AA4D-1A31F1FC926B}" srcOrd="0" destOrd="0" presId="urn:microsoft.com/office/officeart/2005/8/layout/radial5"/>
    <dgm:cxn modelId="{5A103B4E-874C-4289-BBAA-ED59937BE01E}" type="presOf" srcId="{9BF8CE4E-5316-45D9-B818-408AE85A8941}" destId="{386F7227-FC86-4E76-9388-7E2D03D72608}" srcOrd="0" destOrd="0" presId="urn:microsoft.com/office/officeart/2005/8/layout/radial5"/>
    <dgm:cxn modelId="{32E21522-464A-42F5-BEBE-F3356328D1F0}" srcId="{66E8C673-28C0-4BAE-AB6E-44B33F433B92}" destId="{66602164-98FE-498F-A6E8-B358AAFA0329}" srcOrd="0" destOrd="0" parTransId="{ECCB69E5-3871-4D9E-8084-0126D039F379}" sibTransId="{CC1FCADC-8AB7-4A3E-AA8D-581699D4CFEC}"/>
    <dgm:cxn modelId="{0EFE6144-77F9-4067-825A-617C394318DB}" srcId="{66602164-98FE-498F-A6E8-B358AAFA0329}" destId="{A9534C4C-E750-4F44-A0D5-2797004E76DA}" srcOrd="2" destOrd="0" parTransId="{79AB26AF-214F-41C8-814E-E3946A7A7884}" sibTransId="{D195FC16-D833-4D74-AD02-17E51EE078F3}"/>
    <dgm:cxn modelId="{0E9BE7A1-0886-42D6-9A16-B521A19A1D4D}" type="presOf" srcId="{79AB26AF-214F-41C8-814E-E3946A7A7884}" destId="{DE41525C-B063-4963-B006-EE627F94B862}" srcOrd="0" destOrd="0" presId="urn:microsoft.com/office/officeart/2005/8/layout/radial5"/>
    <dgm:cxn modelId="{CB89599A-B6CB-4DC4-9DD9-D600FC0D3810}" type="presOf" srcId="{79AB26AF-214F-41C8-814E-E3946A7A7884}" destId="{CB05E09D-6776-4033-891B-FA18FB14D2FB}" srcOrd="1" destOrd="0" presId="urn:microsoft.com/office/officeart/2005/8/layout/radial5"/>
    <dgm:cxn modelId="{27AE88C6-DC93-4C34-A1FF-BB26A868D998}" type="presOf" srcId="{17B249F9-A84B-4C23-8B1E-74B6D5549838}" destId="{0CDBD020-F5DF-4BEB-973F-81EC950B6AB6}" srcOrd="1" destOrd="0" presId="urn:microsoft.com/office/officeart/2005/8/layout/radial5"/>
    <dgm:cxn modelId="{F4B342E3-E94B-477E-8975-3C3CA03F1F7E}" type="presOf" srcId="{56C809C6-BEFF-41C1-B59A-48BBEC496A4C}" destId="{146224DB-DEA0-4574-A50F-F53264CC8E9D}" srcOrd="0" destOrd="0" presId="urn:microsoft.com/office/officeart/2005/8/layout/radial5"/>
    <dgm:cxn modelId="{070D15B4-C08B-4D08-AC60-157CF2D1DCE0}" type="presOf" srcId="{8BB7B91D-A724-460F-A40D-1B7AA4809CF4}" destId="{8F33BA05-DFA4-4EEF-9103-F57E4DF815F9}" srcOrd="0" destOrd="0" presId="urn:microsoft.com/office/officeart/2005/8/layout/radial5"/>
    <dgm:cxn modelId="{A260A4A5-8F90-43E1-BFBC-19CD6D3A5B5B}" type="presOf" srcId="{5F03377A-8A84-422B-98BA-D096BAA14D79}" destId="{F9667D97-B5EC-4DB6-8587-DB14C0A12E90}" srcOrd="0" destOrd="0" presId="urn:microsoft.com/office/officeart/2005/8/layout/radial5"/>
    <dgm:cxn modelId="{E74162E1-6DDE-4C0E-B36F-0B44FC0CCD8F}" type="presOf" srcId="{5F03377A-8A84-422B-98BA-D096BAA14D79}" destId="{F232815E-7961-48C8-83AB-63A7A0307485}" srcOrd="1" destOrd="0" presId="urn:microsoft.com/office/officeart/2005/8/layout/radial5"/>
    <dgm:cxn modelId="{2598A18C-FFAC-46ED-9EB0-5DAD0752DECC}" type="presOf" srcId="{C0BDD125-0AFD-4DEC-AA96-CAAF1E201192}" destId="{1600C797-4FE5-4E61-93CB-E89148038E56}" srcOrd="1" destOrd="0" presId="urn:microsoft.com/office/officeart/2005/8/layout/radial5"/>
    <dgm:cxn modelId="{D7B5664E-6955-4B20-A724-6D0563FA7A3C}" type="presOf" srcId="{9BF8CE4E-5316-45D9-B818-408AE85A8941}" destId="{B89E6ECA-2C73-46E1-B7B3-17577F2C5CBD}" srcOrd="1" destOrd="0" presId="urn:microsoft.com/office/officeart/2005/8/layout/radial5"/>
    <dgm:cxn modelId="{1D75071B-FA64-446A-AF30-BF48B01D64F5}" srcId="{66602164-98FE-498F-A6E8-B358AAFA0329}" destId="{C5FA00DA-024A-4B37-81C7-3E79E0466D5B}" srcOrd="9" destOrd="0" parTransId="{2E152E4A-78FE-4884-BB35-EA63414BC9DE}" sibTransId="{5D2DF8AE-1A7A-4347-8C6D-FB2D8DB85ED1}"/>
    <dgm:cxn modelId="{2FD282EC-EF91-48CC-8CB0-A9E1A697F21A}" srcId="{66602164-98FE-498F-A6E8-B358AAFA0329}" destId="{7E812414-DA97-4C3E-939A-683456F9DB9E}" srcOrd="3" destOrd="0" parTransId="{3E1C0C04-4FEB-41E8-8733-823527F92C3B}" sibTransId="{C0FC8DF8-93B9-4016-8CEB-8D5E3096D70D}"/>
    <dgm:cxn modelId="{C0935D77-847C-4180-A92D-277552E49F0C}" srcId="{66602164-98FE-498F-A6E8-B358AAFA0329}" destId="{56C809C6-BEFF-41C1-B59A-48BBEC496A4C}" srcOrd="4" destOrd="0" parTransId="{F9F3DB6D-B6AE-45DD-9FE9-94F10D1BACF3}" sibTransId="{BAF4596D-8652-405B-BF53-EE1B6798002B}"/>
    <dgm:cxn modelId="{26991F90-D6C4-4B44-B094-97CF6C636495}" type="presOf" srcId="{4CA6F2BD-F353-4A9A-A0B6-8CC5892FB544}" destId="{B8A03CAB-C7CF-492C-88F5-D6399FAE0AFF}" srcOrd="0" destOrd="0" presId="urn:microsoft.com/office/officeart/2005/8/layout/radial5"/>
    <dgm:cxn modelId="{C197214D-05D6-4B47-BBB5-883C01A03FAC}" type="presOf" srcId="{F9F3DB6D-B6AE-45DD-9FE9-94F10D1BACF3}" destId="{462E099B-48B2-4702-B9D3-715FE04857F1}" srcOrd="1" destOrd="0" presId="urn:microsoft.com/office/officeart/2005/8/layout/radial5"/>
    <dgm:cxn modelId="{079131CD-CF60-4477-A974-DE94F40842A7}" type="presOf" srcId="{17B249F9-A84B-4C23-8B1E-74B6D5549838}" destId="{1B1E8412-5DE4-4DF8-85EB-83875543485F}" srcOrd="0" destOrd="0" presId="urn:microsoft.com/office/officeart/2005/8/layout/radial5"/>
    <dgm:cxn modelId="{F7FBB0B0-AADE-4FE2-A8BA-B5D0CD40A8EB}" type="presOf" srcId="{56827C15-0CEE-418D-9F16-4BABF0D4FF34}" destId="{C019B423-4D24-4C99-A115-B8D4CE7ACEC0}" srcOrd="0" destOrd="0" presId="urn:microsoft.com/office/officeart/2005/8/layout/radial5"/>
    <dgm:cxn modelId="{2F26A04D-ED14-466F-BE0D-E678C19F135C}" type="presOf" srcId="{F9F3DB6D-B6AE-45DD-9FE9-94F10D1BACF3}" destId="{3D7E38B1-B324-487E-967D-C935B03B3C34}" srcOrd="0" destOrd="0" presId="urn:microsoft.com/office/officeart/2005/8/layout/radial5"/>
    <dgm:cxn modelId="{2E6B13C0-9CA0-4504-B872-43E6679FBAC2}" type="presOf" srcId="{7E812414-DA97-4C3E-939A-683456F9DB9E}" destId="{83613EE3-A3E4-4C00-AD31-57F0CA1C5566}" srcOrd="0" destOrd="0" presId="urn:microsoft.com/office/officeart/2005/8/layout/radial5"/>
    <dgm:cxn modelId="{A12A7075-957D-42CA-973C-1B52173069F1}" type="presOf" srcId="{B5CCE855-1997-4042-A1BD-44AA45E8DC69}" destId="{3A9391BE-E848-4548-9D87-67EA3609AAC1}" srcOrd="0" destOrd="0" presId="urn:microsoft.com/office/officeart/2005/8/layout/radial5"/>
    <dgm:cxn modelId="{8B65C12B-5FF4-4FB0-9590-58C28762535E}" type="presOf" srcId="{66E8C673-28C0-4BAE-AB6E-44B33F433B92}" destId="{0D872DE4-8DEA-4EB9-A198-20BC6A1983F0}" srcOrd="0" destOrd="0" presId="urn:microsoft.com/office/officeart/2005/8/layout/radial5"/>
    <dgm:cxn modelId="{B3070BE9-2715-4D38-9B28-6DB5147A8CD2}" srcId="{66602164-98FE-498F-A6E8-B358AAFA0329}" destId="{F611CC82-847F-4962-AE9D-B0090047E602}" srcOrd="10" destOrd="0" parTransId="{9BF8CE4E-5316-45D9-B818-408AE85A8941}" sibTransId="{7702DCAF-4E46-49C6-AF00-38B9C9915291}"/>
    <dgm:cxn modelId="{667187F9-55BC-4CA6-A6E7-59EA104DC675}" type="presOf" srcId="{3E1C0C04-4FEB-41E8-8733-823527F92C3B}" destId="{1A41545E-8D6B-4DF2-B617-676E2182EBA3}" srcOrd="1" destOrd="0" presId="urn:microsoft.com/office/officeart/2005/8/layout/radial5"/>
    <dgm:cxn modelId="{B56EB0ED-7937-4336-B69E-5C3CAD8ADBA9}" type="presOf" srcId="{A9534C4C-E750-4F44-A0D5-2797004E76DA}" destId="{635D5CC7-0073-4EF7-9F4C-B7ABE296320F}" srcOrd="0" destOrd="0" presId="urn:microsoft.com/office/officeart/2005/8/layout/radial5"/>
    <dgm:cxn modelId="{5B7824A1-92FE-4811-BD3C-DC663E62B1EF}" srcId="{66602164-98FE-498F-A6E8-B358AAFA0329}" destId="{4CA6F2BD-F353-4A9A-A0B6-8CC5892FB544}" srcOrd="6" destOrd="0" parTransId="{5F03377A-8A84-422B-98BA-D096BAA14D79}" sibTransId="{0BEF93DC-022E-4AAE-8BE9-C03D4BE6CCDB}"/>
    <dgm:cxn modelId="{2543FC3A-C703-4D38-89EB-83E877BBBF3D}" srcId="{66602164-98FE-498F-A6E8-B358AAFA0329}" destId="{BABA5647-79FC-4BEF-856E-C8E68CA2047B}" srcOrd="8" destOrd="0" parTransId="{D368155B-7B8B-4BDB-BE64-5A5EE7EFA8FE}" sibTransId="{E3E17285-8FA5-452E-A4CE-E3D910E55A21}"/>
    <dgm:cxn modelId="{B1A71F3B-725D-4EC5-87E8-96FD993ACE67}" type="presOf" srcId="{3BF58AD6-9745-482B-B342-A2CBD192050F}" destId="{BA13C144-3A90-48C3-8C7E-6DF2F5D0E5E8}" srcOrd="1" destOrd="0" presId="urn:microsoft.com/office/officeart/2005/8/layout/radial5"/>
    <dgm:cxn modelId="{995C6BFA-1AB4-4123-AB92-CF1D1F0178BD}" type="presParOf" srcId="{0D872DE4-8DEA-4EB9-A198-20BC6A1983F0}" destId="{84627D9A-A490-41B5-89F0-21945BD13BAA}" srcOrd="0" destOrd="0" presId="urn:microsoft.com/office/officeart/2005/8/layout/radial5"/>
    <dgm:cxn modelId="{C1D09F71-1430-44AF-8DFE-DCDC060C3047}" type="presParOf" srcId="{0D872DE4-8DEA-4EB9-A198-20BC6A1983F0}" destId="{8F33BA05-DFA4-4EEF-9103-F57E4DF815F9}" srcOrd="1" destOrd="0" presId="urn:microsoft.com/office/officeart/2005/8/layout/radial5"/>
    <dgm:cxn modelId="{BB08E97A-938C-4D11-B4FB-9EB78B616755}" type="presParOf" srcId="{8F33BA05-DFA4-4EEF-9103-F57E4DF815F9}" destId="{599730B3-C111-4E6A-8857-991E37F0C4EA}" srcOrd="0" destOrd="0" presId="urn:microsoft.com/office/officeart/2005/8/layout/radial5"/>
    <dgm:cxn modelId="{7BA45368-5532-405C-BFEF-A6123BE9A8E9}" type="presParOf" srcId="{0D872DE4-8DEA-4EB9-A198-20BC6A1983F0}" destId="{C019B423-4D24-4C99-A115-B8D4CE7ACEC0}" srcOrd="2" destOrd="0" presId="urn:microsoft.com/office/officeart/2005/8/layout/radial5"/>
    <dgm:cxn modelId="{EDBFEEEF-C74B-4885-893C-62D7D079957A}" type="presParOf" srcId="{0D872DE4-8DEA-4EB9-A198-20BC6A1983F0}" destId="{1B1E8412-5DE4-4DF8-85EB-83875543485F}" srcOrd="3" destOrd="0" presId="urn:microsoft.com/office/officeart/2005/8/layout/radial5"/>
    <dgm:cxn modelId="{041841F0-1A09-4528-A5B0-7ADE3453C20D}" type="presParOf" srcId="{1B1E8412-5DE4-4DF8-85EB-83875543485F}" destId="{0CDBD020-F5DF-4BEB-973F-81EC950B6AB6}" srcOrd="0" destOrd="0" presId="urn:microsoft.com/office/officeart/2005/8/layout/radial5"/>
    <dgm:cxn modelId="{549D0068-EC3C-4D73-A550-FCAA38959DC6}" type="presParOf" srcId="{0D872DE4-8DEA-4EB9-A198-20BC6A1983F0}" destId="{DDE8CBB1-AE85-477D-B0A1-5DC5F6CA69D7}" srcOrd="4" destOrd="0" presId="urn:microsoft.com/office/officeart/2005/8/layout/radial5"/>
    <dgm:cxn modelId="{381D6E9D-D0C0-484A-A7C1-67CD9F45785A}" type="presParOf" srcId="{0D872DE4-8DEA-4EB9-A198-20BC6A1983F0}" destId="{DE41525C-B063-4963-B006-EE627F94B862}" srcOrd="5" destOrd="0" presId="urn:microsoft.com/office/officeart/2005/8/layout/radial5"/>
    <dgm:cxn modelId="{DEB3C117-27CF-4319-9F76-9618399E0A10}" type="presParOf" srcId="{DE41525C-B063-4963-B006-EE627F94B862}" destId="{CB05E09D-6776-4033-891B-FA18FB14D2FB}" srcOrd="0" destOrd="0" presId="urn:microsoft.com/office/officeart/2005/8/layout/radial5"/>
    <dgm:cxn modelId="{83994913-8C9F-48C9-BB34-0E4ABC01E2AC}" type="presParOf" srcId="{0D872DE4-8DEA-4EB9-A198-20BC6A1983F0}" destId="{635D5CC7-0073-4EF7-9F4C-B7ABE296320F}" srcOrd="6" destOrd="0" presId="urn:microsoft.com/office/officeart/2005/8/layout/radial5"/>
    <dgm:cxn modelId="{AB630918-4323-4A0D-84BA-33FAA99C7179}" type="presParOf" srcId="{0D872DE4-8DEA-4EB9-A198-20BC6A1983F0}" destId="{D97DF643-297B-4383-B738-1A1196DF99D2}" srcOrd="7" destOrd="0" presId="urn:microsoft.com/office/officeart/2005/8/layout/radial5"/>
    <dgm:cxn modelId="{5DCA566C-4576-441D-8A55-0CB587BC905F}" type="presParOf" srcId="{D97DF643-297B-4383-B738-1A1196DF99D2}" destId="{1A41545E-8D6B-4DF2-B617-676E2182EBA3}" srcOrd="0" destOrd="0" presId="urn:microsoft.com/office/officeart/2005/8/layout/radial5"/>
    <dgm:cxn modelId="{4C04D7FC-6B5B-4392-A232-6FD2EC53BD8B}" type="presParOf" srcId="{0D872DE4-8DEA-4EB9-A198-20BC6A1983F0}" destId="{83613EE3-A3E4-4C00-AD31-57F0CA1C5566}" srcOrd="8" destOrd="0" presId="urn:microsoft.com/office/officeart/2005/8/layout/radial5"/>
    <dgm:cxn modelId="{FBC3F69A-00BB-40CD-8036-5EE7A55A1DEB}" type="presParOf" srcId="{0D872DE4-8DEA-4EB9-A198-20BC6A1983F0}" destId="{3D7E38B1-B324-487E-967D-C935B03B3C34}" srcOrd="9" destOrd="0" presId="urn:microsoft.com/office/officeart/2005/8/layout/radial5"/>
    <dgm:cxn modelId="{8F37CE57-2878-4B5E-AB6E-081AE1ACC67B}" type="presParOf" srcId="{3D7E38B1-B324-487E-967D-C935B03B3C34}" destId="{462E099B-48B2-4702-B9D3-715FE04857F1}" srcOrd="0" destOrd="0" presId="urn:microsoft.com/office/officeart/2005/8/layout/radial5"/>
    <dgm:cxn modelId="{96DE52D7-688E-47DA-818D-9A255616B647}" type="presParOf" srcId="{0D872DE4-8DEA-4EB9-A198-20BC6A1983F0}" destId="{146224DB-DEA0-4574-A50F-F53264CC8E9D}" srcOrd="10" destOrd="0" presId="urn:microsoft.com/office/officeart/2005/8/layout/radial5"/>
    <dgm:cxn modelId="{C13EDE5A-73B4-475E-8CE3-07C9A2C49A9E}" type="presParOf" srcId="{0D872DE4-8DEA-4EB9-A198-20BC6A1983F0}" destId="{52741109-5BA3-4138-89EB-EBA7F991DA6B}" srcOrd="11" destOrd="0" presId="urn:microsoft.com/office/officeart/2005/8/layout/radial5"/>
    <dgm:cxn modelId="{DF995486-13D3-42D9-AE91-2276FD8628E0}" type="presParOf" srcId="{52741109-5BA3-4138-89EB-EBA7F991DA6B}" destId="{1600C797-4FE5-4E61-93CB-E89148038E56}" srcOrd="0" destOrd="0" presId="urn:microsoft.com/office/officeart/2005/8/layout/radial5"/>
    <dgm:cxn modelId="{562E43A4-1C22-4922-99F4-EB1CC97B171E}" type="presParOf" srcId="{0D872DE4-8DEA-4EB9-A198-20BC6A1983F0}" destId="{D36B5543-141A-4483-B884-F7A633F7569E}" srcOrd="12" destOrd="0" presId="urn:microsoft.com/office/officeart/2005/8/layout/radial5"/>
    <dgm:cxn modelId="{C9C5C9AB-6F77-42D4-B19E-3D8A2028724E}" type="presParOf" srcId="{0D872DE4-8DEA-4EB9-A198-20BC6A1983F0}" destId="{F9667D97-B5EC-4DB6-8587-DB14C0A12E90}" srcOrd="13" destOrd="0" presId="urn:microsoft.com/office/officeart/2005/8/layout/radial5"/>
    <dgm:cxn modelId="{84F5A6B2-556B-4A96-8969-9BF18E954B66}" type="presParOf" srcId="{F9667D97-B5EC-4DB6-8587-DB14C0A12E90}" destId="{F232815E-7961-48C8-83AB-63A7A0307485}" srcOrd="0" destOrd="0" presId="urn:microsoft.com/office/officeart/2005/8/layout/radial5"/>
    <dgm:cxn modelId="{0890349B-DBF3-4304-9A15-19696D07121A}" type="presParOf" srcId="{0D872DE4-8DEA-4EB9-A198-20BC6A1983F0}" destId="{B8A03CAB-C7CF-492C-88F5-D6399FAE0AFF}" srcOrd="14" destOrd="0" presId="urn:microsoft.com/office/officeart/2005/8/layout/radial5"/>
    <dgm:cxn modelId="{EFD5978F-4E50-4266-B526-4A0D918A103D}" type="presParOf" srcId="{0D872DE4-8DEA-4EB9-A198-20BC6A1983F0}" destId="{0E9BF0B4-7A46-413C-B23A-F81D3337C45F}" srcOrd="15" destOrd="0" presId="urn:microsoft.com/office/officeart/2005/8/layout/radial5"/>
    <dgm:cxn modelId="{811A8EEE-5C55-447B-B1B0-7CC232270D09}" type="presParOf" srcId="{0E9BF0B4-7A46-413C-B23A-F81D3337C45F}" destId="{BA13C144-3A90-48C3-8C7E-6DF2F5D0E5E8}" srcOrd="0" destOrd="0" presId="urn:microsoft.com/office/officeart/2005/8/layout/radial5"/>
    <dgm:cxn modelId="{02E11A54-7E16-4F68-9CAF-1EE8F971719C}" type="presParOf" srcId="{0D872DE4-8DEA-4EB9-A198-20BC6A1983F0}" destId="{3A9391BE-E848-4548-9D87-67EA3609AAC1}" srcOrd="16" destOrd="0" presId="urn:microsoft.com/office/officeart/2005/8/layout/radial5"/>
    <dgm:cxn modelId="{AC10C305-EC09-406E-81DF-B5387EE05D83}" type="presParOf" srcId="{0D872DE4-8DEA-4EB9-A198-20BC6A1983F0}" destId="{AEC12D54-60A6-4C3E-AF92-82F374057827}" srcOrd="17" destOrd="0" presId="urn:microsoft.com/office/officeart/2005/8/layout/radial5"/>
    <dgm:cxn modelId="{A9EC2C9F-AC9D-442F-8194-FE9B87297285}" type="presParOf" srcId="{AEC12D54-60A6-4C3E-AF92-82F374057827}" destId="{D52E48C5-488B-4400-9EBC-58EC0771C473}" srcOrd="0" destOrd="0" presId="urn:microsoft.com/office/officeart/2005/8/layout/radial5"/>
    <dgm:cxn modelId="{CFE77CEE-8A32-484A-AA0D-361F233EE3FB}" type="presParOf" srcId="{0D872DE4-8DEA-4EB9-A198-20BC6A1983F0}" destId="{BDFE86CC-302A-4A9C-8A76-542901D99264}" srcOrd="18" destOrd="0" presId="urn:microsoft.com/office/officeart/2005/8/layout/radial5"/>
    <dgm:cxn modelId="{A6D91C9A-56F2-405E-A08B-CD4F44A38344}" type="presParOf" srcId="{0D872DE4-8DEA-4EB9-A198-20BC6A1983F0}" destId="{98654362-1ED5-4094-9176-C7671C7C5D0D}" srcOrd="19" destOrd="0" presId="urn:microsoft.com/office/officeart/2005/8/layout/radial5"/>
    <dgm:cxn modelId="{AAAEAF74-FFD8-4098-802D-5138EE4C0665}" type="presParOf" srcId="{98654362-1ED5-4094-9176-C7671C7C5D0D}" destId="{08240813-ACA5-413A-9270-DEA95615E4E9}" srcOrd="0" destOrd="0" presId="urn:microsoft.com/office/officeart/2005/8/layout/radial5"/>
    <dgm:cxn modelId="{B937E943-ACF3-4FF1-A142-B06A59D44DA5}" type="presParOf" srcId="{0D872DE4-8DEA-4EB9-A198-20BC6A1983F0}" destId="{25F6C443-2A2A-48D3-AA4D-1A31F1FC926B}" srcOrd="20" destOrd="0" presId="urn:microsoft.com/office/officeart/2005/8/layout/radial5"/>
    <dgm:cxn modelId="{C1820D88-A8A8-4670-8691-FE44BE745B40}" type="presParOf" srcId="{0D872DE4-8DEA-4EB9-A198-20BC6A1983F0}" destId="{386F7227-FC86-4E76-9388-7E2D03D72608}" srcOrd="21" destOrd="0" presId="urn:microsoft.com/office/officeart/2005/8/layout/radial5"/>
    <dgm:cxn modelId="{018AF23C-CE95-4B33-B6FF-F8D57D06BC1D}" type="presParOf" srcId="{386F7227-FC86-4E76-9388-7E2D03D72608}" destId="{B89E6ECA-2C73-46E1-B7B3-17577F2C5CBD}" srcOrd="0" destOrd="0" presId="urn:microsoft.com/office/officeart/2005/8/layout/radial5"/>
    <dgm:cxn modelId="{88AAB812-2EFE-4F2E-B241-A0E4D00C6A94}" type="presParOf" srcId="{0D872DE4-8DEA-4EB9-A198-20BC6A1983F0}" destId="{8867533C-7555-4079-B427-78744537B308}" srcOrd="22"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27D9A-A490-41B5-89F0-21945BD13BAA}">
      <dsp:nvSpPr>
        <dsp:cNvPr id="0" name=""/>
        <dsp:cNvSpPr/>
      </dsp:nvSpPr>
      <dsp:spPr>
        <a:xfrm>
          <a:off x="2871127" y="1820857"/>
          <a:ext cx="639495" cy="63949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Quality</a:t>
          </a:r>
        </a:p>
      </dsp:txBody>
      <dsp:txXfrm>
        <a:off x="2964779" y="1914509"/>
        <a:ext cx="452191" cy="452191"/>
      </dsp:txXfrm>
    </dsp:sp>
    <dsp:sp modelId="{8F33BA05-DFA4-4EEF-9103-F57E4DF815F9}">
      <dsp:nvSpPr>
        <dsp:cNvPr id="0" name=""/>
        <dsp:cNvSpPr/>
      </dsp:nvSpPr>
      <dsp:spPr>
        <a:xfrm rot="16200000">
          <a:off x="2910935" y="1123637"/>
          <a:ext cx="559879" cy="36975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966398" y="1253051"/>
        <a:ext cx="448953" cy="221853"/>
      </dsp:txXfrm>
    </dsp:sp>
    <dsp:sp modelId="{C019B423-4D24-4C99-A115-B8D4CE7ACEC0}">
      <dsp:nvSpPr>
        <dsp:cNvPr id="0" name=""/>
        <dsp:cNvSpPr/>
      </dsp:nvSpPr>
      <dsp:spPr>
        <a:xfrm>
          <a:off x="2810244" y="3220"/>
          <a:ext cx="761260" cy="76126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Planner</a:t>
          </a:r>
        </a:p>
      </dsp:txBody>
      <dsp:txXfrm>
        <a:off x="2921728" y="114704"/>
        <a:ext cx="538292" cy="538292"/>
      </dsp:txXfrm>
    </dsp:sp>
    <dsp:sp modelId="{1B1E8412-5DE4-4DF8-85EB-83875543485F}">
      <dsp:nvSpPr>
        <dsp:cNvPr id="0" name=""/>
        <dsp:cNvSpPr/>
      </dsp:nvSpPr>
      <dsp:spPr>
        <a:xfrm rot="18163636">
          <a:off x="3360797" y="1255728"/>
          <a:ext cx="559879" cy="36975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386274" y="1376337"/>
        <a:ext cx="448953" cy="221853"/>
      </dsp:txXfrm>
    </dsp:sp>
    <dsp:sp modelId="{DDE8CBB1-AE85-477D-B0A1-5DC5F6CA69D7}">
      <dsp:nvSpPr>
        <dsp:cNvPr id="0" name=""/>
        <dsp:cNvSpPr/>
      </dsp:nvSpPr>
      <dsp:spPr>
        <a:xfrm>
          <a:off x="3760018" y="282099"/>
          <a:ext cx="761260" cy="76126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Able to access the women</a:t>
          </a:r>
        </a:p>
      </dsp:txBody>
      <dsp:txXfrm>
        <a:off x="3871502" y="393583"/>
        <a:ext cx="538292" cy="538292"/>
      </dsp:txXfrm>
    </dsp:sp>
    <dsp:sp modelId="{DE41525C-B063-4963-B006-EE627F94B862}">
      <dsp:nvSpPr>
        <dsp:cNvPr id="0" name=""/>
        <dsp:cNvSpPr/>
      </dsp:nvSpPr>
      <dsp:spPr>
        <a:xfrm rot="20127273">
          <a:off x="3667831" y="1610065"/>
          <a:ext cx="559879" cy="36975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672843" y="1707056"/>
        <a:ext cx="448953" cy="221853"/>
      </dsp:txXfrm>
    </dsp:sp>
    <dsp:sp modelId="{635D5CC7-0073-4EF7-9F4C-B7ABE296320F}">
      <dsp:nvSpPr>
        <dsp:cNvPr id="0" name=""/>
        <dsp:cNvSpPr/>
      </dsp:nvSpPr>
      <dsp:spPr>
        <a:xfrm>
          <a:off x="4408245" y="1030192"/>
          <a:ext cx="761260" cy="76126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Skillful</a:t>
          </a:r>
        </a:p>
      </dsp:txBody>
      <dsp:txXfrm>
        <a:off x="4519729" y="1141676"/>
        <a:ext cx="538292" cy="538292"/>
      </dsp:txXfrm>
    </dsp:sp>
    <dsp:sp modelId="{D97DF643-297B-4383-B738-1A1196DF99D2}">
      <dsp:nvSpPr>
        <dsp:cNvPr id="0" name=""/>
        <dsp:cNvSpPr/>
      </dsp:nvSpPr>
      <dsp:spPr>
        <a:xfrm rot="490909">
          <a:off x="3734556" y="2074146"/>
          <a:ext cx="559879" cy="36975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735121" y="2140204"/>
        <a:ext cx="448953" cy="221853"/>
      </dsp:txXfrm>
    </dsp:sp>
    <dsp:sp modelId="{83613EE3-A3E4-4C00-AD31-57F0CA1C5566}">
      <dsp:nvSpPr>
        <dsp:cNvPr id="0" name=""/>
        <dsp:cNvSpPr/>
      </dsp:nvSpPr>
      <dsp:spPr>
        <a:xfrm>
          <a:off x="4549118" y="2009987"/>
          <a:ext cx="761260" cy="76126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Assist the doctor</a:t>
          </a:r>
        </a:p>
      </dsp:txBody>
      <dsp:txXfrm>
        <a:off x="4660602" y="2121471"/>
        <a:ext cx="538292" cy="538292"/>
      </dsp:txXfrm>
    </dsp:sp>
    <dsp:sp modelId="{3D7E38B1-B324-487E-967D-C935B03B3C34}">
      <dsp:nvSpPr>
        <dsp:cNvPr id="0" name=""/>
        <dsp:cNvSpPr/>
      </dsp:nvSpPr>
      <dsp:spPr>
        <a:xfrm rot="2454545">
          <a:off x="3539787" y="2500631"/>
          <a:ext cx="559879" cy="36975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553334" y="2538261"/>
        <a:ext cx="448953" cy="221853"/>
      </dsp:txXfrm>
    </dsp:sp>
    <dsp:sp modelId="{146224DB-DEA0-4574-A50F-F53264CC8E9D}">
      <dsp:nvSpPr>
        <dsp:cNvPr id="0" name=""/>
        <dsp:cNvSpPr/>
      </dsp:nvSpPr>
      <dsp:spPr>
        <a:xfrm>
          <a:off x="4137911" y="2910404"/>
          <a:ext cx="761260" cy="76126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Professional Competent</a:t>
          </a:r>
        </a:p>
      </dsp:txBody>
      <dsp:txXfrm>
        <a:off x="4249395" y="3021888"/>
        <a:ext cx="538292" cy="538292"/>
      </dsp:txXfrm>
    </dsp:sp>
    <dsp:sp modelId="{52741109-5BA3-4138-89EB-EBA7F991DA6B}">
      <dsp:nvSpPr>
        <dsp:cNvPr id="0" name=""/>
        <dsp:cNvSpPr/>
      </dsp:nvSpPr>
      <dsp:spPr>
        <a:xfrm rot="4418182">
          <a:off x="3145362" y="2754112"/>
          <a:ext cx="559879" cy="36975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185199" y="2774847"/>
        <a:ext cx="448953" cy="221853"/>
      </dsp:txXfrm>
    </dsp:sp>
    <dsp:sp modelId="{D36B5543-141A-4483-B884-F7A633F7569E}">
      <dsp:nvSpPr>
        <dsp:cNvPr id="0" name=""/>
        <dsp:cNvSpPr/>
      </dsp:nvSpPr>
      <dsp:spPr>
        <a:xfrm>
          <a:off x="3305179" y="3445569"/>
          <a:ext cx="761260" cy="76126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Counsellor</a:t>
          </a:r>
        </a:p>
      </dsp:txBody>
      <dsp:txXfrm>
        <a:off x="3416663" y="3557053"/>
        <a:ext cx="538292" cy="538292"/>
      </dsp:txXfrm>
    </dsp:sp>
    <dsp:sp modelId="{F9667D97-B5EC-4DB6-8587-DB14C0A12E90}">
      <dsp:nvSpPr>
        <dsp:cNvPr id="0" name=""/>
        <dsp:cNvSpPr/>
      </dsp:nvSpPr>
      <dsp:spPr>
        <a:xfrm rot="6381818">
          <a:off x="2677076" y="2753454"/>
          <a:ext cx="559130" cy="36975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748165" y="2774189"/>
        <a:ext cx="448204" cy="221853"/>
      </dsp:txXfrm>
    </dsp:sp>
    <dsp:sp modelId="{B8A03CAB-C7CF-492C-88F5-D6399FAE0AFF}">
      <dsp:nvSpPr>
        <dsp:cNvPr id="0" name=""/>
        <dsp:cNvSpPr/>
      </dsp:nvSpPr>
      <dsp:spPr>
        <a:xfrm>
          <a:off x="2296255" y="3445569"/>
          <a:ext cx="799369" cy="76126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Coordin-ator</a:t>
          </a:r>
        </a:p>
      </dsp:txBody>
      <dsp:txXfrm>
        <a:off x="2413320" y="3557053"/>
        <a:ext cx="565239" cy="538292"/>
      </dsp:txXfrm>
    </dsp:sp>
    <dsp:sp modelId="{0E9BF0B4-7A46-413C-B23A-F81D3337C45F}">
      <dsp:nvSpPr>
        <dsp:cNvPr id="0" name=""/>
        <dsp:cNvSpPr/>
      </dsp:nvSpPr>
      <dsp:spPr>
        <a:xfrm rot="8345455">
          <a:off x="2282083" y="2500631"/>
          <a:ext cx="559879" cy="36975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379462" y="2538261"/>
        <a:ext cx="448953" cy="221853"/>
      </dsp:txXfrm>
    </dsp:sp>
    <dsp:sp modelId="{3A9391BE-E848-4548-9D87-67EA3609AAC1}">
      <dsp:nvSpPr>
        <dsp:cNvPr id="0" name=""/>
        <dsp:cNvSpPr/>
      </dsp:nvSpPr>
      <dsp:spPr>
        <a:xfrm>
          <a:off x="1482578" y="2910404"/>
          <a:ext cx="761260" cy="76126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Health Educator</a:t>
          </a:r>
        </a:p>
      </dsp:txBody>
      <dsp:txXfrm>
        <a:off x="1594062" y="3021888"/>
        <a:ext cx="538292" cy="538292"/>
      </dsp:txXfrm>
    </dsp:sp>
    <dsp:sp modelId="{AEC12D54-60A6-4C3E-AF92-82F374057827}">
      <dsp:nvSpPr>
        <dsp:cNvPr id="0" name=""/>
        <dsp:cNvSpPr/>
      </dsp:nvSpPr>
      <dsp:spPr>
        <a:xfrm rot="10309091">
          <a:off x="2087314" y="2074146"/>
          <a:ext cx="559879" cy="36975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197675" y="2140204"/>
        <a:ext cx="448953" cy="221853"/>
      </dsp:txXfrm>
    </dsp:sp>
    <dsp:sp modelId="{BDFE86CC-302A-4A9C-8A76-542901D99264}">
      <dsp:nvSpPr>
        <dsp:cNvPr id="0" name=""/>
        <dsp:cNvSpPr/>
      </dsp:nvSpPr>
      <dsp:spPr>
        <a:xfrm>
          <a:off x="1071371" y="2009987"/>
          <a:ext cx="761260" cy="76126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Team Leader</a:t>
          </a:r>
        </a:p>
      </dsp:txBody>
      <dsp:txXfrm>
        <a:off x="1182855" y="2121471"/>
        <a:ext cx="538292" cy="538292"/>
      </dsp:txXfrm>
    </dsp:sp>
    <dsp:sp modelId="{98654362-1ED5-4094-9176-C7671C7C5D0D}">
      <dsp:nvSpPr>
        <dsp:cNvPr id="0" name=""/>
        <dsp:cNvSpPr/>
      </dsp:nvSpPr>
      <dsp:spPr>
        <a:xfrm rot="12272727">
          <a:off x="2154039" y="1610065"/>
          <a:ext cx="559879" cy="36975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259953" y="1707056"/>
        <a:ext cx="448953" cy="221853"/>
      </dsp:txXfrm>
    </dsp:sp>
    <dsp:sp modelId="{25F6C443-2A2A-48D3-AA4D-1A31F1FC926B}">
      <dsp:nvSpPr>
        <dsp:cNvPr id="0" name=""/>
        <dsp:cNvSpPr/>
      </dsp:nvSpPr>
      <dsp:spPr>
        <a:xfrm>
          <a:off x="1212244" y="1030192"/>
          <a:ext cx="761260" cy="76126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Good Communication</a:t>
          </a:r>
        </a:p>
      </dsp:txBody>
      <dsp:txXfrm>
        <a:off x="1323728" y="1141676"/>
        <a:ext cx="538292" cy="538292"/>
      </dsp:txXfrm>
    </dsp:sp>
    <dsp:sp modelId="{386F7227-FC86-4E76-9388-7E2D03D72608}">
      <dsp:nvSpPr>
        <dsp:cNvPr id="0" name=""/>
        <dsp:cNvSpPr/>
      </dsp:nvSpPr>
      <dsp:spPr>
        <a:xfrm rot="14236364">
          <a:off x="2461073" y="1255728"/>
          <a:ext cx="559879" cy="36975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546522" y="1376337"/>
        <a:ext cx="448953" cy="221853"/>
      </dsp:txXfrm>
    </dsp:sp>
    <dsp:sp modelId="{8867533C-7555-4079-B427-78744537B308}">
      <dsp:nvSpPr>
        <dsp:cNvPr id="0" name=""/>
        <dsp:cNvSpPr/>
      </dsp:nvSpPr>
      <dsp:spPr>
        <a:xfrm>
          <a:off x="1860471" y="282099"/>
          <a:ext cx="761260" cy="76126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Care </a:t>
          </a:r>
          <a:r>
            <a:rPr lang="en-US" sz="1100" kern="1200"/>
            <a:t>Provider</a:t>
          </a:r>
        </a:p>
      </dsp:txBody>
      <dsp:txXfrm>
        <a:off x="1971955" y="393583"/>
        <a:ext cx="538292" cy="53829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BF5EF-92BB-42F2-AB3A-6B74264306AD}" type="datetimeFigureOut">
              <a:rPr lang="en-US" smtClean="0"/>
              <a:t>8/13/2020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1FE50-6D6E-4790-9C3F-F2B0C2040285}"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C301CCC-DBF2-44C6-86EE-DCD6BD9F3DED}" type="datetime1">
              <a:rPr lang="en-US" smtClean="0"/>
              <a:t>8/13/2020</a:t>
            </a:fld>
            <a:endParaRPr lang="en-US"/>
          </a:p>
        </p:txBody>
      </p:sp>
      <p:sp>
        <p:nvSpPr>
          <p:cNvPr id="5" name="Footer Placeholder 4"/>
          <p:cNvSpPr>
            <a:spLocks noGrp="1"/>
          </p:cNvSpPr>
          <p:nvPr>
            <p:ph type="ftr" sz="quarter" idx="11"/>
          </p:nvPr>
        </p:nvSpPr>
        <p:spPr bwMode="white"/>
        <p:txBody>
          <a:bodyPr/>
          <a:lstStyle/>
          <a:p>
            <a:r>
              <a:rPr lang="en-US" smtClean="0"/>
              <a:t>MS.SIJO KOSHY, ASST. PROFESSOR, SNC, SVDU.</a:t>
            </a:r>
            <a:endParaRPr lang="en-US"/>
          </a:p>
        </p:txBody>
      </p:sp>
      <p:sp>
        <p:nvSpPr>
          <p:cNvPr id="6" name="Slide Number Placeholder 5"/>
          <p:cNvSpPr>
            <a:spLocks noGrp="1"/>
          </p:cNvSpPr>
          <p:nvPr>
            <p:ph type="sldNum" sz="quarter" idx="12"/>
          </p:nvPr>
        </p:nvSpPr>
        <p:spPr/>
        <p:txBody>
          <a:bodyPr/>
          <a:lstStyle/>
          <a:p>
            <a:fld id="{506F750A-93B3-4E39-98E4-B9F713F570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4B0638-B03A-4643-9226-9827C1B59BDC}" type="datetime1">
              <a:rPr lang="en-US" smtClean="0"/>
              <a:t>8/13/2020</a:t>
            </a:fld>
            <a:endParaRPr lang="en-US"/>
          </a:p>
        </p:txBody>
      </p:sp>
      <p:sp>
        <p:nvSpPr>
          <p:cNvPr id="5" name="Footer Placeholder 4"/>
          <p:cNvSpPr>
            <a:spLocks noGrp="1"/>
          </p:cNvSpPr>
          <p:nvPr>
            <p:ph type="ftr" sz="quarter" idx="11"/>
          </p:nvPr>
        </p:nvSpPr>
        <p:spPr/>
        <p:txBody>
          <a:bodyPr/>
          <a:lstStyle/>
          <a:p>
            <a:r>
              <a:rPr lang="en-US" smtClean="0"/>
              <a:t>MS.SIJO KOSHY, ASST. PROFESSOR, SNC, SVDU.</a:t>
            </a:r>
            <a:endParaRPr lang="en-US"/>
          </a:p>
        </p:txBody>
      </p:sp>
      <p:sp>
        <p:nvSpPr>
          <p:cNvPr id="6" name="Slide Number Placeholder 5"/>
          <p:cNvSpPr>
            <a:spLocks noGrp="1"/>
          </p:cNvSpPr>
          <p:nvPr>
            <p:ph type="sldNum" sz="quarter" idx="12"/>
          </p:nvPr>
        </p:nvSpPr>
        <p:spPr/>
        <p:txBody>
          <a:bodyPr/>
          <a:lstStyle/>
          <a:p>
            <a:fld id="{506F750A-93B3-4E39-98E4-B9F713F570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F751BC-A192-4919-8780-10C411DDD855}" type="datetime1">
              <a:rPr lang="en-US" smtClean="0"/>
              <a:t>8/13/2020</a:t>
            </a:fld>
            <a:endParaRPr lang="en-US"/>
          </a:p>
        </p:txBody>
      </p:sp>
      <p:sp>
        <p:nvSpPr>
          <p:cNvPr id="5" name="Footer Placeholder 4"/>
          <p:cNvSpPr>
            <a:spLocks noGrp="1"/>
          </p:cNvSpPr>
          <p:nvPr>
            <p:ph type="ftr" sz="quarter" idx="11"/>
          </p:nvPr>
        </p:nvSpPr>
        <p:spPr/>
        <p:txBody>
          <a:bodyPr/>
          <a:lstStyle/>
          <a:p>
            <a:r>
              <a:rPr lang="en-US" smtClean="0"/>
              <a:t>MS.SIJO KOSHY, ASST. PROFESSOR, SNC, SVDU.</a:t>
            </a:r>
            <a:endParaRPr lang="en-US"/>
          </a:p>
        </p:txBody>
      </p:sp>
      <p:sp>
        <p:nvSpPr>
          <p:cNvPr id="6" name="Slide Number Placeholder 5"/>
          <p:cNvSpPr>
            <a:spLocks noGrp="1"/>
          </p:cNvSpPr>
          <p:nvPr>
            <p:ph type="sldNum" sz="quarter" idx="12"/>
          </p:nvPr>
        </p:nvSpPr>
        <p:spPr/>
        <p:txBody>
          <a:bodyPr/>
          <a:lstStyle/>
          <a:p>
            <a:fld id="{506F750A-93B3-4E39-98E4-B9F713F570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6FC32B-AE61-43B5-8CA1-A3DC4F617743}" type="datetime1">
              <a:rPr lang="en-US" smtClean="0"/>
              <a:t>8/13/2020</a:t>
            </a:fld>
            <a:endParaRPr lang="en-US"/>
          </a:p>
        </p:txBody>
      </p:sp>
      <p:sp>
        <p:nvSpPr>
          <p:cNvPr id="5" name="Footer Placeholder 4"/>
          <p:cNvSpPr>
            <a:spLocks noGrp="1"/>
          </p:cNvSpPr>
          <p:nvPr>
            <p:ph type="ftr" sz="quarter" idx="11"/>
          </p:nvPr>
        </p:nvSpPr>
        <p:spPr/>
        <p:txBody>
          <a:bodyPr/>
          <a:lstStyle/>
          <a:p>
            <a:r>
              <a:rPr lang="en-US" smtClean="0"/>
              <a:t>MS.SIJO KOSHY, ASST. PROFESSOR, SNC, SVDU.</a:t>
            </a:r>
            <a:endParaRPr lang="en-US"/>
          </a:p>
        </p:txBody>
      </p:sp>
      <p:sp>
        <p:nvSpPr>
          <p:cNvPr id="6" name="Slide Number Placeholder 5"/>
          <p:cNvSpPr>
            <a:spLocks noGrp="1"/>
          </p:cNvSpPr>
          <p:nvPr>
            <p:ph type="sldNum" sz="quarter" idx="12"/>
          </p:nvPr>
        </p:nvSpPr>
        <p:spPr/>
        <p:txBody>
          <a:bodyPr/>
          <a:lstStyle/>
          <a:p>
            <a:fld id="{506F750A-93B3-4E39-98E4-B9F713F570C9}"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7119C7-AAD8-46D1-8909-869DF9B37CA2}" type="datetime1">
              <a:rPr lang="en-US" smtClean="0"/>
              <a:t>8/13/2020</a:t>
            </a:fld>
            <a:endParaRPr lang="en-US"/>
          </a:p>
        </p:txBody>
      </p:sp>
      <p:sp>
        <p:nvSpPr>
          <p:cNvPr id="5" name="Footer Placeholder 4"/>
          <p:cNvSpPr>
            <a:spLocks noGrp="1"/>
          </p:cNvSpPr>
          <p:nvPr>
            <p:ph type="ftr" sz="quarter" idx="11"/>
          </p:nvPr>
        </p:nvSpPr>
        <p:spPr/>
        <p:txBody>
          <a:bodyPr/>
          <a:lstStyle/>
          <a:p>
            <a:r>
              <a:rPr lang="en-US" smtClean="0"/>
              <a:t>MS.SIJO KOSHY, ASST. PROFESSOR, SNC, SVDU.</a:t>
            </a:r>
            <a:endParaRPr lang="en-US"/>
          </a:p>
        </p:txBody>
      </p:sp>
      <p:sp>
        <p:nvSpPr>
          <p:cNvPr id="6" name="Slide Number Placeholder 5"/>
          <p:cNvSpPr>
            <a:spLocks noGrp="1"/>
          </p:cNvSpPr>
          <p:nvPr>
            <p:ph type="sldNum" sz="quarter" idx="12"/>
          </p:nvPr>
        </p:nvSpPr>
        <p:spPr/>
        <p:txBody>
          <a:bodyPr/>
          <a:lstStyle/>
          <a:p>
            <a:fld id="{506F750A-93B3-4E39-98E4-B9F713F570C9}"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4789E68-567A-411F-A19F-AC4E169722E5}" type="datetime1">
              <a:rPr lang="en-US" smtClean="0"/>
              <a:t>8/13/2020</a:t>
            </a:fld>
            <a:endParaRPr lang="en-US"/>
          </a:p>
        </p:txBody>
      </p:sp>
      <p:sp>
        <p:nvSpPr>
          <p:cNvPr id="6" name="Footer Placeholder 5"/>
          <p:cNvSpPr>
            <a:spLocks noGrp="1"/>
          </p:cNvSpPr>
          <p:nvPr>
            <p:ph type="ftr" sz="quarter" idx="11"/>
          </p:nvPr>
        </p:nvSpPr>
        <p:spPr/>
        <p:txBody>
          <a:bodyPr/>
          <a:lstStyle/>
          <a:p>
            <a:r>
              <a:rPr lang="en-US" smtClean="0"/>
              <a:t>MS.SIJO KOSHY, ASST. PROFESSOR, SNC, SVDU.</a:t>
            </a:r>
            <a:endParaRPr lang="en-US"/>
          </a:p>
        </p:txBody>
      </p:sp>
      <p:sp>
        <p:nvSpPr>
          <p:cNvPr id="7" name="Slide Number Placeholder 6"/>
          <p:cNvSpPr>
            <a:spLocks noGrp="1"/>
          </p:cNvSpPr>
          <p:nvPr>
            <p:ph type="sldNum" sz="quarter" idx="12"/>
          </p:nvPr>
        </p:nvSpPr>
        <p:spPr/>
        <p:txBody>
          <a:bodyPr/>
          <a:lstStyle/>
          <a:p>
            <a:fld id="{506F750A-93B3-4E39-98E4-B9F713F570C9}"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2EFEA1C-971D-4CF6-9E6D-C7891096FB58}" type="datetime1">
              <a:rPr lang="en-US" smtClean="0"/>
              <a:t>8/13/2020</a:t>
            </a:fld>
            <a:endParaRPr lang="en-US"/>
          </a:p>
        </p:txBody>
      </p:sp>
      <p:sp>
        <p:nvSpPr>
          <p:cNvPr id="8" name="Footer Placeholder 7"/>
          <p:cNvSpPr>
            <a:spLocks noGrp="1"/>
          </p:cNvSpPr>
          <p:nvPr>
            <p:ph type="ftr" sz="quarter" idx="11"/>
          </p:nvPr>
        </p:nvSpPr>
        <p:spPr/>
        <p:txBody>
          <a:bodyPr/>
          <a:lstStyle/>
          <a:p>
            <a:r>
              <a:rPr lang="en-US" smtClean="0"/>
              <a:t>MS.SIJO KOSHY, ASST. PROFESSOR, SNC, SVDU.</a:t>
            </a:r>
            <a:endParaRPr lang="en-US"/>
          </a:p>
        </p:txBody>
      </p:sp>
      <p:sp>
        <p:nvSpPr>
          <p:cNvPr id="9" name="Slide Number Placeholder 8"/>
          <p:cNvSpPr>
            <a:spLocks noGrp="1"/>
          </p:cNvSpPr>
          <p:nvPr>
            <p:ph type="sldNum" sz="quarter" idx="12"/>
          </p:nvPr>
        </p:nvSpPr>
        <p:spPr/>
        <p:txBody>
          <a:bodyPr/>
          <a:lstStyle/>
          <a:p>
            <a:fld id="{506F750A-93B3-4E39-98E4-B9F713F570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3781C4-4E0A-4014-BAC0-EEA7C6B805A2}" type="datetime1">
              <a:rPr lang="en-US" smtClean="0"/>
              <a:t>8/13/2020</a:t>
            </a:fld>
            <a:endParaRPr lang="en-US"/>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
        <p:nvSpPr>
          <p:cNvPr id="5" name="Slide Number Placeholder 4"/>
          <p:cNvSpPr>
            <a:spLocks noGrp="1"/>
          </p:cNvSpPr>
          <p:nvPr>
            <p:ph type="sldNum" sz="quarter" idx="12"/>
          </p:nvPr>
        </p:nvSpPr>
        <p:spPr/>
        <p:txBody>
          <a:bodyPr/>
          <a:lstStyle/>
          <a:p>
            <a:fld id="{506F750A-93B3-4E39-98E4-B9F713F570C9}"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0741B2-E58E-46E1-A076-F43DE9BB73C1}" type="datetime1">
              <a:rPr lang="en-US" smtClean="0"/>
              <a:t>8/13/2020</a:t>
            </a:fld>
            <a:endParaRPr lang="en-US"/>
          </a:p>
        </p:txBody>
      </p:sp>
      <p:sp>
        <p:nvSpPr>
          <p:cNvPr id="6" name="Footer Placeholder 5"/>
          <p:cNvSpPr>
            <a:spLocks noGrp="1"/>
          </p:cNvSpPr>
          <p:nvPr>
            <p:ph type="ftr" sz="quarter" idx="11"/>
          </p:nvPr>
        </p:nvSpPr>
        <p:spPr/>
        <p:txBody>
          <a:bodyPr/>
          <a:lstStyle/>
          <a:p>
            <a:r>
              <a:rPr lang="en-US" smtClean="0"/>
              <a:t>MS.SIJO KOSHY, ASST. PROFESSOR, SNC, SVDU.</a:t>
            </a:r>
            <a:endParaRPr lang="en-US"/>
          </a:p>
        </p:txBody>
      </p:sp>
      <p:sp>
        <p:nvSpPr>
          <p:cNvPr id="7" name="Slide Number Placeholder 6"/>
          <p:cNvSpPr>
            <a:spLocks noGrp="1"/>
          </p:cNvSpPr>
          <p:nvPr>
            <p:ph type="sldNum" sz="quarter" idx="12"/>
          </p:nvPr>
        </p:nvSpPr>
        <p:spPr/>
        <p:txBody>
          <a:bodyPr/>
          <a:lstStyle/>
          <a:p>
            <a:fld id="{506F750A-93B3-4E39-98E4-B9F713F570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81455-6C71-4A6E-AC58-A9DB38D1F584}" type="datetime1">
              <a:rPr lang="en-US" smtClean="0"/>
              <a:t>8/13/2020</a:t>
            </a:fld>
            <a:endParaRPr lang="en-US"/>
          </a:p>
        </p:txBody>
      </p:sp>
      <p:sp>
        <p:nvSpPr>
          <p:cNvPr id="6" name="Footer Placeholder 5"/>
          <p:cNvSpPr>
            <a:spLocks noGrp="1"/>
          </p:cNvSpPr>
          <p:nvPr>
            <p:ph type="ftr" sz="quarter" idx="11"/>
          </p:nvPr>
        </p:nvSpPr>
        <p:spPr/>
        <p:txBody>
          <a:bodyPr/>
          <a:lstStyle/>
          <a:p>
            <a:r>
              <a:rPr lang="en-US" smtClean="0"/>
              <a:t>MS.SIJO KOSHY, ASST. PROFESSOR, SNC, SVDU.</a:t>
            </a:r>
            <a:endParaRPr lang="en-US"/>
          </a:p>
        </p:txBody>
      </p:sp>
      <p:sp>
        <p:nvSpPr>
          <p:cNvPr id="7" name="Slide Number Placeholder 6"/>
          <p:cNvSpPr>
            <a:spLocks noGrp="1"/>
          </p:cNvSpPr>
          <p:nvPr>
            <p:ph type="sldNum" sz="quarter" idx="12"/>
          </p:nvPr>
        </p:nvSpPr>
        <p:spPr/>
        <p:txBody>
          <a:bodyPr/>
          <a:lstStyle/>
          <a:p>
            <a:fld id="{506F750A-93B3-4E39-98E4-B9F713F570C9}"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C27D7-12B2-4AC4-BC3A-07E75AA37A94}" type="datetime1">
              <a:rPr lang="en-US" smtClean="0"/>
              <a:t>8/13/2020</a:t>
            </a:fld>
            <a:endParaRPr lang="en-US"/>
          </a:p>
        </p:txBody>
      </p:sp>
      <p:sp>
        <p:nvSpPr>
          <p:cNvPr id="6" name="Footer Placeholder 5"/>
          <p:cNvSpPr>
            <a:spLocks noGrp="1"/>
          </p:cNvSpPr>
          <p:nvPr>
            <p:ph type="ftr" sz="quarter" idx="11"/>
          </p:nvPr>
        </p:nvSpPr>
        <p:spPr/>
        <p:txBody>
          <a:bodyPr/>
          <a:lstStyle/>
          <a:p>
            <a:r>
              <a:rPr lang="en-US" smtClean="0"/>
              <a:t>MS.SIJO KOSHY, ASST. PROFESSOR, SNC, SVDU.</a:t>
            </a:r>
            <a:endParaRPr lang="en-US"/>
          </a:p>
        </p:txBody>
      </p:sp>
      <p:sp>
        <p:nvSpPr>
          <p:cNvPr id="7" name="Slide Number Placeholder 6"/>
          <p:cNvSpPr>
            <a:spLocks noGrp="1"/>
          </p:cNvSpPr>
          <p:nvPr>
            <p:ph type="sldNum" sz="quarter" idx="12"/>
          </p:nvPr>
        </p:nvSpPr>
        <p:spPr/>
        <p:txBody>
          <a:bodyPr/>
          <a:lstStyle/>
          <a:p>
            <a:fld id="{506F750A-93B3-4E39-98E4-B9F713F570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374F158-ADD0-4337-B7AD-A3EDEC21654F}" type="datetime1">
              <a:rPr lang="en-US" smtClean="0"/>
              <a:t>8/13/2020</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r>
              <a:rPr lang="en-US" smtClean="0"/>
              <a:t>MS.SIJO KOSHY, ASST. PROFESSOR, SNC, SVDU.</a:t>
            </a:r>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06F750A-93B3-4E39-98E4-B9F713F570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84" y="500042"/>
            <a:ext cx="6175264" cy="2786066"/>
          </a:xfrm>
        </p:spPr>
        <p:txBody>
          <a:bodyPr>
            <a:normAutofit/>
          </a:bodyPr>
          <a:lstStyle/>
          <a:p>
            <a:r>
              <a:rPr lang="en-US" sz="3200" dirty="0" smtClean="0"/>
              <a:t>ROLE OF MIDWIFE, INDEPENDENT MIDWIFE AND ROLE OF MIDWIFE IN FAMILY WELFAIR PROGRAME</a:t>
            </a:r>
            <a:endParaRPr lang="en-US" sz="3200" dirty="0"/>
          </a:p>
        </p:txBody>
      </p:sp>
      <p:sp>
        <p:nvSpPr>
          <p:cNvPr id="3" name="Subtitle 2"/>
          <p:cNvSpPr>
            <a:spLocks noGrp="1"/>
          </p:cNvSpPr>
          <p:nvPr>
            <p:ph type="subTitle" idx="1"/>
          </p:nvPr>
        </p:nvSpPr>
        <p:spPr>
          <a:xfrm>
            <a:off x="500034" y="4071942"/>
            <a:ext cx="7854696" cy="1676400"/>
          </a:xfrm>
        </p:spPr>
        <p:txBody>
          <a:bodyPr>
            <a:normAutofit fontScale="85000" lnSpcReduction="20000"/>
          </a:bodyPr>
          <a:lstStyle/>
          <a:p>
            <a:r>
              <a:rPr lang="en-US" b="1" dirty="0" smtClean="0"/>
              <a:t>PRESENTED BY:</a:t>
            </a:r>
          </a:p>
          <a:p>
            <a:r>
              <a:rPr lang="en-US" dirty="0" smtClean="0"/>
              <a:t>Ms. </a:t>
            </a:r>
            <a:r>
              <a:rPr lang="en-US" dirty="0" err="1" smtClean="0"/>
              <a:t>Sijo</a:t>
            </a:r>
            <a:r>
              <a:rPr lang="en-US" dirty="0" smtClean="0"/>
              <a:t> </a:t>
            </a:r>
            <a:r>
              <a:rPr lang="en-US" dirty="0" err="1" smtClean="0"/>
              <a:t>Koshy</a:t>
            </a:r>
            <a:endParaRPr lang="en-US" dirty="0" smtClean="0"/>
          </a:p>
          <a:p>
            <a:r>
              <a:rPr lang="en-US" dirty="0" smtClean="0"/>
              <a:t>Asst. Professor</a:t>
            </a:r>
          </a:p>
          <a:p>
            <a:r>
              <a:rPr lang="en-US" dirty="0" smtClean="0"/>
              <a:t>Sumandeep Nursing College</a:t>
            </a:r>
          </a:p>
          <a:p>
            <a:endParaRPr lang="en-US" dirty="0"/>
          </a:p>
        </p:txBody>
      </p:sp>
      <p:pic>
        <p:nvPicPr>
          <p:cNvPr id="4" name="Picture 5" descr="C:\Users\user\Desktop\index.jpg"/>
          <p:cNvPicPr>
            <a:picLocks noChangeAspect="1" noChangeArrowheads="1"/>
          </p:cNvPicPr>
          <p:nvPr/>
        </p:nvPicPr>
        <p:blipFill>
          <a:blip r:embed="rId2"/>
          <a:srcRect/>
          <a:stretch>
            <a:fillRect/>
          </a:stretch>
        </p:blipFill>
        <p:spPr bwMode="auto">
          <a:xfrm>
            <a:off x="1000100" y="1071546"/>
            <a:ext cx="1428759" cy="1428759"/>
          </a:xfrm>
          <a:prstGeom prst="rect">
            <a:avLst/>
          </a:prstGeom>
          <a:noFill/>
          <a:ln w="9525">
            <a:noFill/>
            <a:miter lim="800000"/>
            <a:headEnd/>
            <a:tailEnd/>
          </a:ln>
        </p:spPr>
      </p:pic>
    </p:spTree>
    <p:extLst>
      <p:ext uri="{BB962C8B-B14F-4D97-AF65-F5344CB8AC3E}">
        <p14:creationId xmlns="" xmlns:p14="http://schemas.microsoft.com/office/powerpoint/2010/main" val="42398386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 OF MIDWIFE:-</a:t>
            </a:r>
            <a:endParaRPr lang="en-US" dirty="0"/>
          </a:p>
        </p:txBody>
      </p:sp>
      <p:sp>
        <p:nvSpPr>
          <p:cNvPr id="3" name="Content Placeholder 2"/>
          <p:cNvSpPr>
            <a:spLocks noGrp="1"/>
          </p:cNvSpPr>
          <p:nvPr>
            <p:ph idx="1"/>
          </p:nvPr>
        </p:nvSpPr>
        <p:spPr/>
        <p:txBody>
          <a:bodyPr/>
          <a:lstStyle/>
          <a:p>
            <a:r>
              <a:rPr lang="en-US" dirty="0" smtClean="0"/>
              <a:t>Certified Professional Midwife </a:t>
            </a:r>
          </a:p>
          <a:p>
            <a:r>
              <a:rPr lang="en-US" dirty="0" smtClean="0"/>
              <a:t>Licensed Midwife </a:t>
            </a:r>
          </a:p>
          <a:p>
            <a:r>
              <a:rPr lang="en-US" dirty="0" smtClean="0"/>
              <a:t>Lay Midwife</a:t>
            </a:r>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72816527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JOB SPECIFICATION:-</a:t>
            </a:r>
            <a:endParaRPr lang="en-US" dirty="0"/>
          </a:p>
        </p:txBody>
      </p:sp>
      <p:sp>
        <p:nvSpPr>
          <p:cNvPr id="3" name="Content Placeholder 2"/>
          <p:cNvSpPr>
            <a:spLocks noGrp="1"/>
          </p:cNvSpPr>
          <p:nvPr>
            <p:ph idx="1"/>
          </p:nvPr>
        </p:nvSpPr>
        <p:spPr/>
        <p:txBody>
          <a:bodyPr>
            <a:normAutofit/>
          </a:bodyPr>
          <a:lstStyle/>
          <a:p>
            <a:pPr lvl="0"/>
            <a:r>
              <a:rPr lang="en-US" dirty="0" smtClean="0"/>
              <a:t>As a midwife practitioner she has appropriate knowledge, skills &amp; competence to provide care, supervision &amp; advice to a woman from conception, through pregnancy, </a:t>
            </a:r>
            <a:r>
              <a:rPr lang="en-US" dirty="0" err="1" smtClean="0"/>
              <a:t>labour</a:t>
            </a:r>
            <a:r>
              <a:rPr lang="en-US" dirty="0" smtClean="0"/>
              <a:t>, birth  the post-partum period. </a:t>
            </a:r>
          </a:p>
          <a:p>
            <a:pPr lvl="0"/>
            <a:r>
              <a:rPr lang="en-US" dirty="0" smtClean="0"/>
              <a:t>This care includes preventive measures, the diction of abnormal conditions in the mother &amp; child.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70376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smtClean="0"/>
              <a:t>This </a:t>
            </a:r>
            <a:r>
              <a:rPr lang="en-US" dirty="0"/>
              <a:t>practice may be in the home or hospital &amp; should base on the best available current evidence.</a:t>
            </a:r>
          </a:p>
          <a:p>
            <a:pPr lvl="0"/>
            <a:r>
              <a:rPr lang="en-US" dirty="0"/>
              <a:t>The post requires effective communication &amp; ability to provide support to the clinical lead in their area of work.</a:t>
            </a:r>
          </a:p>
          <a:p>
            <a:pPr lvl="0"/>
            <a:endParaRPr lang="en-US" dirty="0" smtClean="0"/>
          </a:p>
          <a:p>
            <a:pPr marL="0" indent="0">
              <a:buNone/>
            </a:pPr>
            <a:endParaRPr lang="en-US" dirty="0"/>
          </a:p>
        </p:txBody>
      </p:sp>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39677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a:bodyPr>
          <a:lstStyle/>
          <a:p>
            <a:r>
              <a:rPr lang="en-US" b="1" dirty="0" smtClean="0"/>
              <a:t>JOB RESPONSIBILITY</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Professional responsibilities</a:t>
            </a:r>
          </a:p>
          <a:p>
            <a:pPr lvl="0"/>
            <a:r>
              <a:rPr lang="en-US" dirty="0" smtClean="0"/>
              <a:t>Management responsibilities</a:t>
            </a:r>
          </a:p>
          <a:p>
            <a:pPr lvl="0"/>
            <a:r>
              <a:rPr lang="en-US" dirty="0" smtClean="0"/>
              <a:t>Educational responsibilities</a:t>
            </a:r>
          </a:p>
          <a:p>
            <a:pPr lvl="0"/>
            <a:r>
              <a:rPr lang="en-US" dirty="0" smtClean="0"/>
              <a:t>Personal responsibilities</a:t>
            </a:r>
          </a:p>
          <a:p>
            <a:pPr>
              <a:buNone/>
            </a:pPr>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13387725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15512"/>
          </a:xfrm>
        </p:spPr>
        <p:txBody>
          <a:bodyPr>
            <a:normAutofit/>
          </a:bodyPr>
          <a:lstStyle/>
          <a:p>
            <a:pPr algn="ctr"/>
            <a:r>
              <a:rPr lang="en-US" dirty="0" smtClean="0"/>
              <a:t>ROLE OF MIDWIFE</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14723479"/>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MIDWIFE AS A TEACHER</a:t>
            </a:r>
            <a:endParaRPr lang="en-US" dirty="0"/>
          </a:p>
        </p:txBody>
      </p:sp>
      <p:pic>
        <p:nvPicPr>
          <p:cNvPr id="4" name="Picture 11" descr="TECHER.jpg"/>
          <p:cNvPicPr>
            <a:picLocks noGrp="1" noChangeAspect="1"/>
          </p:cNvPicPr>
          <p:nvPr>
            <p:ph idx="1"/>
          </p:nvPr>
        </p:nvPicPr>
        <p:blipFill>
          <a:blip r:embed="rId2"/>
          <a:srcRect/>
          <a:stretch>
            <a:fillRect/>
          </a:stretch>
        </p:blipFill>
        <p:spPr bwMode="auto">
          <a:xfrm>
            <a:off x="1600200" y="1981200"/>
            <a:ext cx="5867400" cy="36576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61341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685800"/>
          </a:xfrm>
        </p:spPr>
        <p:txBody>
          <a:bodyPr>
            <a:normAutofit/>
          </a:bodyPr>
          <a:lstStyle/>
          <a:p>
            <a:pPr lvl="0"/>
            <a:r>
              <a:rPr lang="en-US" dirty="0" smtClean="0"/>
              <a:t>Care provider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752600" y="1752600"/>
            <a:ext cx="5410200" cy="35052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605057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685800"/>
          </a:xfrm>
        </p:spPr>
        <p:txBody>
          <a:bodyPr>
            <a:normAutofit/>
          </a:bodyPr>
          <a:lstStyle/>
          <a:p>
            <a:pPr lvl="0"/>
            <a:r>
              <a:rPr lang="en-US" dirty="0" smtClean="0"/>
              <a:t>Sensitive observer</a:t>
            </a:r>
            <a:endParaRPr lang="en-US" dirty="0"/>
          </a:p>
        </p:txBody>
      </p:sp>
      <p:pic>
        <p:nvPicPr>
          <p:cNvPr id="4" name="Picture 2" descr="I:\images (7).jpg"/>
          <p:cNvPicPr>
            <a:picLocks noGrp="1" noChangeAspect="1" noChangeArrowheads="1"/>
          </p:cNvPicPr>
          <p:nvPr>
            <p:ph idx="1"/>
          </p:nvPr>
        </p:nvPicPr>
        <p:blipFill>
          <a:blip r:embed="rId2" cstate="print"/>
          <a:srcRect/>
          <a:stretch>
            <a:fillRect/>
          </a:stretch>
        </p:blipFill>
        <p:spPr bwMode="auto">
          <a:xfrm>
            <a:off x="2438400" y="1752600"/>
            <a:ext cx="4412672" cy="3733800"/>
          </a:xfrm>
          <a:prstGeom prst="rect">
            <a:avLst/>
          </a:prstGeom>
          <a:ln w="88900" cap="sq" cmpd="thickThin">
            <a:solidFill>
              <a:srgbClr val="000000"/>
            </a:solidFill>
            <a:prstDash val="solid"/>
            <a:miter lim="800000"/>
          </a:ln>
          <a:effectLst>
            <a:innerShdw blurRad="76200">
              <a:srgbClr val="000000"/>
            </a:innerShdw>
          </a:effectLst>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066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6400800" cy="685800"/>
          </a:xfrm>
        </p:spPr>
        <p:txBody>
          <a:bodyPr>
            <a:normAutofit/>
          </a:bodyPr>
          <a:lstStyle/>
          <a:p>
            <a:pPr lvl="0"/>
            <a:r>
              <a:rPr lang="en-US" dirty="0" smtClean="0"/>
              <a:t>Educator</a:t>
            </a:r>
            <a:endParaRPr lang="en-US" dirty="0"/>
          </a:p>
        </p:txBody>
      </p:sp>
      <p:pic>
        <p:nvPicPr>
          <p:cNvPr id="4" name="Content Placeholder 3" descr="E:\priya.jpg"/>
          <p:cNvPicPr>
            <a:picLocks noGrp="1" noChangeAspect="1" noChangeArrowheads="1"/>
          </p:cNvPicPr>
          <p:nvPr>
            <p:ph idx="1"/>
          </p:nvPr>
        </p:nvPicPr>
        <p:blipFill>
          <a:blip r:embed="rId2" cstate="print"/>
          <a:srcRect/>
          <a:stretch>
            <a:fillRect/>
          </a:stretch>
        </p:blipFill>
        <p:spPr bwMode="auto">
          <a:xfrm>
            <a:off x="1752600" y="1752600"/>
            <a:ext cx="5486400" cy="4191000"/>
          </a:xfrm>
          <a:prstGeom prst="rect">
            <a:avLst/>
          </a:prstGeom>
          <a:ln w="88900" cap="sq" cmpd="thickThin">
            <a:solidFill>
              <a:srgbClr val="000000"/>
            </a:solidFill>
            <a:prstDash val="solid"/>
            <a:miter lim="800000"/>
          </a:ln>
          <a:effectLst>
            <a:innerShdw blurRad="76200">
              <a:srgbClr val="000000"/>
            </a:innerShdw>
          </a:effectLst>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815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Advocate / Adviser</a:t>
            </a:r>
            <a:endParaRPr lang="en-US" dirty="0"/>
          </a:p>
        </p:txBody>
      </p:sp>
      <p:pic>
        <p:nvPicPr>
          <p:cNvPr id="4" name="Picture 2" descr="ADV.jpg"/>
          <p:cNvPicPr>
            <a:picLocks noGrp="1" noChangeAspect="1"/>
          </p:cNvPicPr>
          <p:nvPr>
            <p:ph idx="1"/>
          </p:nvPr>
        </p:nvPicPr>
        <p:blipFill>
          <a:blip r:embed="rId2"/>
          <a:srcRect/>
          <a:stretch>
            <a:fillRect/>
          </a:stretch>
        </p:blipFill>
        <p:spPr bwMode="auto">
          <a:xfrm>
            <a:off x="1752600" y="1981200"/>
            <a:ext cx="5867400" cy="3581399"/>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40083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305800" cy="2590800"/>
          </a:xfrm>
        </p:spPr>
        <p:txBody>
          <a:bodyPr>
            <a:normAutofit/>
          </a:bodyPr>
          <a:lstStyle/>
          <a:p>
            <a:pPr algn="ctr"/>
            <a:r>
              <a:rPr lang="en-US" dirty="0" smtClean="0"/>
              <a:t>INTRODUCTION</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181169316"/>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47800"/>
            <a:ext cx="6400800" cy="685800"/>
          </a:xfrm>
        </p:spPr>
        <p:txBody>
          <a:bodyPr>
            <a:normAutofit fontScale="90000"/>
          </a:bodyPr>
          <a:lstStyle/>
          <a:p>
            <a:pPr lvl="0"/>
            <a:r>
              <a:rPr lang="en-US" dirty="0" smtClean="0"/>
              <a:t>Concerned adviser / counselor</a:t>
            </a:r>
            <a:endParaRPr lang="en-US" dirty="0"/>
          </a:p>
        </p:txBody>
      </p:sp>
      <p:pic>
        <p:nvPicPr>
          <p:cNvPr id="4" name="Picture 2" descr="COUN.jpg"/>
          <p:cNvPicPr>
            <a:picLocks noGrp="1" noChangeAspect="1"/>
          </p:cNvPicPr>
          <p:nvPr>
            <p:ph idx="1"/>
          </p:nvPr>
        </p:nvPicPr>
        <p:blipFill>
          <a:blip r:embed="rId2"/>
          <a:srcRect/>
          <a:stretch>
            <a:fillRect/>
          </a:stretch>
        </p:blipFill>
        <p:spPr bwMode="auto">
          <a:xfrm>
            <a:off x="2438400" y="2286000"/>
            <a:ext cx="4495800" cy="3319976"/>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88751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Change agent</a:t>
            </a:r>
            <a:endParaRPr lang="en-US" dirty="0"/>
          </a:p>
        </p:txBody>
      </p:sp>
      <p:pic>
        <p:nvPicPr>
          <p:cNvPr id="2051" name="Picture 3"/>
          <p:cNvPicPr>
            <a:picLocks noGrp="1" noChangeAspect="1" noChangeArrowheads="1"/>
          </p:cNvPicPr>
          <p:nvPr>
            <p:ph idx="1"/>
          </p:nvPr>
        </p:nvPicPr>
        <p:blipFill>
          <a:blip r:embed="rId2"/>
          <a:srcRect/>
          <a:stretch>
            <a:fillRect/>
          </a:stretch>
        </p:blipFill>
        <p:spPr bwMode="auto">
          <a:xfrm>
            <a:off x="2133600" y="1981200"/>
            <a:ext cx="4876800" cy="3402418"/>
          </a:xfrm>
          <a:prstGeom prst="rect">
            <a:avLst/>
          </a:prstGeom>
          <a:noFill/>
          <a:ln w="9525">
            <a:noFill/>
            <a:miter lim="800000"/>
            <a:headEnd/>
            <a:tailEnd/>
          </a:ln>
          <a:effectLst/>
        </p:spPr>
      </p:pic>
      <p:pic>
        <p:nvPicPr>
          <p:cNvPr id="2050" name="Picture 2"/>
          <p:cNvPicPr>
            <a:picLocks noChangeAspect="1" noChangeArrowheads="1"/>
          </p:cNvPicPr>
          <p:nvPr/>
        </p:nvPicPr>
        <p:blipFill>
          <a:blip r:embed="rId2"/>
          <a:srcRect/>
          <a:stretch>
            <a:fillRect/>
          </a:stretch>
        </p:blipFill>
        <p:spPr bwMode="auto">
          <a:xfrm>
            <a:off x="3962400" y="2847975"/>
            <a:ext cx="1219200" cy="1162050"/>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806162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685800"/>
          </a:xfrm>
        </p:spPr>
        <p:txBody>
          <a:bodyPr>
            <a:normAutofit/>
          </a:bodyPr>
          <a:lstStyle/>
          <a:p>
            <a:pPr lvl="0"/>
            <a:r>
              <a:rPr lang="en-US" dirty="0" smtClean="0"/>
              <a:t>Manager</a:t>
            </a:r>
            <a:endParaRPr lang="en-US" dirty="0"/>
          </a:p>
        </p:txBody>
      </p:sp>
      <p:pic>
        <p:nvPicPr>
          <p:cNvPr id="4" name="Picture 2" descr="E:\p3.jpg"/>
          <p:cNvPicPr>
            <a:picLocks noGrp="1" noChangeAspect="1" noChangeArrowheads="1"/>
          </p:cNvPicPr>
          <p:nvPr>
            <p:ph idx="1"/>
          </p:nvPr>
        </p:nvPicPr>
        <p:blipFill>
          <a:blip r:embed="rId2" cstate="print"/>
          <a:srcRect/>
          <a:stretch>
            <a:fillRect/>
          </a:stretch>
        </p:blipFill>
        <p:spPr bwMode="auto">
          <a:xfrm>
            <a:off x="2514600" y="1828800"/>
            <a:ext cx="388620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00729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Planner</a:t>
            </a:r>
            <a:endParaRPr lang="en-US" dirty="0"/>
          </a:p>
        </p:txBody>
      </p:sp>
      <p:pic>
        <p:nvPicPr>
          <p:cNvPr id="4" name="Picture 4" descr="I:\piyu-images\piyu3.jpg"/>
          <p:cNvPicPr>
            <a:picLocks noGrp="1" noChangeAspect="1" noChangeArrowheads="1"/>
          </p:cNvPicPr>
          <p:nvPr>
            <p:ph idx="1"/>
          </p:nvPr>
        </p:nvPicPr>
        <p:blipFill>
          <a:blip r:embed="rId2" cstate="print"/>
          <a:srcRect/>
          <a:stretch>
            <a:fillRect/>
          </a:stretch>
        </p:blipFill>
        <p:spPr bwMode="auto">
          <a:xfrm>
            <a:off x="1828800" y="2209800"/>
            <a:ext cx="5486400" cy="3352800"/>
          </a:xfrm>
          <a:prstGeom prst="rect">
            <a:avLst/>
          </a:prstGeom>
          <a:noFill/>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43052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Organizer</a:t>
            </a:r>
            <a:endParaRPr lang="en-US" dirty="0"/>
          </a:p>
        </p:txBody>
      </p:sp>
      <p:pic>
        <p:nvPicPr>
          <p:cNvPr id="4" name="Content Placeholder 3" descr="I:\piyu-images\pri2.jpg"/>
          <p:cNvPicPr>
            <a:picLocks noGrp="1" noChangeAspect="1" noChangeArrowheads="1"/>
          </p:cNvPicPr>
          <p:nvPr>
            <p:ph idx="1"/>
          </p:nvPr>
        </p:nvPicPr>
        <p:blipFill>
          <a:blip r:embed="rId2" cstate="print"/>
          <a:srcRect/>
          <a:stretch>
            <a:fillRect/>
          </a:stretch>
        </p:blipFill>
        <p:spPr bwMode="auto">
          <a:xfrm>
            <a:off x="2590800" y="2133600"/>
            <a:ext cx="4343402" cy="3176518"/>
          </a:xfrm>
          <a:prstGeom prst="rect">
            <a:avLst/>
          </a:prstGeom>
          <a:noFill/>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7166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Director</a:t>
            </a:r>
            <a:endParaRPr lang="en-US" dirty="0"/>
          </a:p>
        </p:txBody>
      </p:sp>
      <p:pic>
        <p:nvPicPr>
          <p:cNvPr id="4" name="Picture 2" descr="MANA.jpg"/>
          <p:cNvPicPr>
            <a:picLocks noGrp="1" noChangeAspect="1"/>
          </p:cNvPicPr>
          <p:nvPr>
            <p:ph idx="1"/>
          </p:nvPr>
        </p:nvPicPr>
        <p:blipFill>
          <a:blip r:embed="rId2"/>
          <a:srcRect/>
          <a:stretch>
            <a:fillRect/>
          </a:stretch>
        </p:blipFill>
        <p:spPr bwMode="auto">
          <a:xfrm>
            <a:off x="2743200" y="1905000"/>
            <a:ext cx="3733800" cy="360934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85523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Coordinator</a:t>
            </a:r>
            <a:endParaRPr lang="en-US" dirty="0"/>
          </a:p>
        </p:txBody>
      </p:sp>
      <p:pic>
        <p:nvPicPr>
          <p:cNvPr id="4" name="Content Placeholder 3" descr="images.jpg"/>
          <p:cNvPicPr>
            <a:picLocks noGrp="1" noChangeAspect="1"/>
          </p:cNvPicPr>
          <p:nvPr>
            <p:ph idx="1"/>
          </p:nvPr>
        </p:nvPicPr>
        <p:blipFill>
          <a:blip r:embed="rId2"/>
          <a:srcRect/>
          <a:stretch>
            <a:fillRect/>
          </a:stretch>
        </p:blipFill>
        <p:spPr bwMode="auto">
          <a:xfrm>
            <a:off x="2438400" y="2362200"/>
            <a:ext cx="4207933" cy="3200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811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Controller</a:t>
            </a:r>
            <a:endParaRPr lang="en-US" dirty="0"/>
          </a:p>
        </p:txBody>
      </p:sp>
      <p:pic>
        <p:nvPicPr>
          <p:cNvPr id="4" name="Content Placeholder 3" descr="tele nurse.jpg"/>
          <p:cNvPicPr>
            <a:picLocks noGrp="1" noChangeAspect="1"/>
          </p:cNvPicPr>
          <p:nvPr>
            <p:ph idx="1"/>
          </p:nvPr>
        </p:nvPicPr>
        <p:blipFill>
          <a:blip r:embed="rId2"/>
          <a:srcRect/>
          <a:stretch>
            <a:fillRect/>
          </a:stretch>
        </p:blipFill>
        <p:spPr bwMode="auto">
          <a:xfrm>
            <a:off x="2819400" y="2667000"/>
            <a:ext cx="3429000" cy="2914651"/>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404179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Evaluator</a:t>
            </a:r>
            <a:endParaRPr lang="en-US" dirty="0"/>
          </a:p>
        </p:txBody>
      </p:sp>
      <p:pic>
        <p:nvPicPr>
          <p:cNvPr id="4" name="Content Placeholder 3" descr="C:\Users\Ashwinkumar\Pictures\images(12).jpg"/>
          <p:cNvPicPr>
            <a:picLocks noGrp="1" noChangeAspect="1" noChangeArrowheads="1"/>
          </p:cNvPicPr>
          <p:nvPr>
            <p:ph idx="1"/>
          </p:nvPr>
        </p:nvPicPr>
        <p:blipFill>
          <a:blip r:embed="rId2" cstate="print"/>
          <a:srcRect/>
          <a:stretch>
            <a:fillRect/>
          </a:stretch>
        </p:blipFill>
        <p:spPr bwMode="auto">
          <a:xfrm>
            <a:off x="2438400" y="2268728"/>
            <a:ext cx="4191000" cy="3241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410909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Leadership role</a:t>
            </a:r>
            <a:endParaRPr lang="en-US" dirty="0"/>
          </a:p>
        </p:txBody>
      </p:sp>
      <p:pic>
        <p:nvPicPr>
          <p:cNvPr id="3074" name="Picture 2"/>
          <p:cNvPicPr>
            <a:picLocks noChangeAspect="1" noChangeArrowheads="1"/>
          </p:cNvPicPr>
          <p:nvPr/>
        </p:nvPicPr>
        <p:blipFill>
          <a:blip r:embed="rId2"/>
          <a:srcRect/>
          <a:stretch>
            <a:fillRect/>
          </a:stretch>
        </p:blipFill>
        <p:spPr bwMode="auto">
          <a:xfrm>
            <a:off x="2286000" y="2438400"/>
            <a:ext cx="4724400" cy="3124199"/>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487964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US" dirty="0" smtClean="0"/>
              <a:t>To avoid unwanted birth.</a:t>
            </a:r>
          </a:p>
          <a:p>
            <a:pPr lvl="0"/>
            <a:r>
              <a:rPr lang="en-US" dirty="0" smtClean="0"/>
              <a:t>To bring about wanted births.</a:t>
            </a:r>
          </a:p>
          <a:p>
            <a:pPr lvl="0"/>
            <a:r>
              <a:rPr lang="en-US" dirty="0" smtClean="0"/>
              <a:t>To regulate the intervals between pregnancies.</a:t>
            </a:r>
          </a:p>
          <a:p>
            <a:pPr lvl="0"/>
            <a:r>
              <a:rPr lang="en-US" dirty="0" smtClean="0"/>
              <a:t>To control the time at which births occurs in relation to the age of the parents.</a:t>
            </a:r>
          </a:p>
          <a:p>
            <a:pPr lvl="0"/>
            <a:r>
              <a:rPr lang="en-US" dirty="0" smtClean="0"/>
              <a:t>To determine the number of children in the family.</a:t>
            </a:r>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90445309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Collaborator</a:t>
            </a:r>
            <a:endParaRPr lang="en-US" dirty="0"/>
          </a:p>
        </p:txBody>
      </p:sp>
      <p:pic>
        <p:nvPicPr>
          <p:cNvPr id="4" name="Picture 2" descr="COLLA.jpg"/>
          <p:cNvPicPr>
            <a:picLocks noGrp="1" noChangeAspect="1"/>
          </p:cNvPicPr>
          <p:nvPr>
            <p:ph idx="1"/>
          </p:nvPr>
        </p:nvPicPr>
        <p:blipFill>
          <a:blip r:embed="rId2"/>
          <a:srcRect/>
          <a:stretch>
            <a:fillRect/>
          </a:stretch>
        </p:blipFill>
        <p:spPr bwMode="auto">
          <a:xfrm>
            <a:off x="2590800" y="2514600"/>
            <a:ext cx="3810002" cy="3072582"/>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94710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Researcher</a:t>
            </a:r>
            <a:endParaRPr lang="en-US" dirty="0"/>
          </a:p>
        </p:txBody>
      </p:sp>
      <p:pic>
        <p:nvPicPr>
          <p:cNvPr id="6" name="Picture 2" descr="E:\piyu2.jpg"/>
          <p:cNvPicPr>
            <a:picLocks noGrp="1" noChangeAspect="1" noChangeArrowheads="1"/>
          </p:cNvPicPr>
          <p:nvPr>
            <p:ph idx="1"/>
          </p:nvPr>
        </p:nvPicPr>
        <p:blipFill>
          <a:blip r:embed="rId2" cstate="print"/>
          <a:srcRect/>
          <a:stretch>
            <a:fillRect/>
          </a:stretch>
        </p:blipFill>
        <p:spPr bwMode="auto">
          <a:xfrm>
            <a:off x="2819400" y="2362200"/>
            <a:ext cx="3349868" cy="3167148"/>
          </a:xfrm>
          <a:prstGeom prst="rect">
            <a:avLst/>
          </a:prstGeom>
          <a:ln w="88900" cap="sq" cmpd="thickThin">
            <a:solidFill>
              <a:srgbClr val="000000"/>
            </a:solidFill>
            <a:prstDash val="solid"/>
            <a:miter lim="800000"/>
          </a:ln>
          <a:effectLst>
            <a:innerShdw blurRad="76200">
              <a:srgbClr val="000000"/>
            </a:innerShdw>
          </a:effectLst>
        </p:spPr>
      </p:pic>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54119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Resourceful</a:t>
            </a:r>
            <a:endParaRPr lang="en-US" dirty="0"/>
          </a:p>
        </p:txBody>
      </p:sp>
      <p:pic>
        <p:nvPicPr>
          <p:cNvPr id="4" name="Picture 2" descr="E:\piyu-images\piyu8.jpg"/>
          <p:cNvPicPr>
            <a:picLocks noGrp="1" noChangeAspect="1" noChangeArrowheads="1"/>
          </p:cNvPicPr>
          <p:nvPr>
            <p:ph idx="1"/>
          </p:nvPr>
        </p:nvPicPr>
        <p:blipFill>
          <a:blip r:embed="rId2" cstate="print"/>
          <a:stretch>
            <a:fillRect/>
          </a:stretch>
        </p:blipFill>
        <p:spPr bwMode="auto">
          <a:xfrm>
            <a:off x="2590800" y="2426970"/>
            <a:ext cx="3962400" cy="3070860"/>
          </a:xfrm>
          <a:prstGeom prst="rect">
            <a:avLst/>
          </a:prstGeom>
          <a:noFill/>
        </p:spPr>
      </p:pic>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26073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15512"/>
          </a:xfrm>
        </p:spPr>
        <p:txBody>
          <a:bodyPr>
            <a:normAutofit/>
          </a:bodyPr>
          <a:lstStyle/>
          <a:p>
            <a:r>
              <a:rPr lang="en-US" b="1" dirty="0" smtClean="0"/>
              <a:t>QUALITIES OF A NURSE MIDWIFE</a:t>
            </a:r>
            <a:r>
              <a:rPr lang="en-US" dirty="0" smtClean="0"/>
              <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206020295"/>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701937871"/>
              </p:ext>
            </p:extLst>
          </p:nvPr>
        </p:nvGraphicFramePr>
        <p:xfrm>
          <a:off x="1381125" y="1323975"/>
          <a:ext cx="6381750" cy="42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12076761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9601200" cy="685800"/>
          </a:xfrm>
        </p:spPr>
        <p:txBody>
          <a:bodyPr>
            <a:normAutofit/>
          </a:bodyPr>
          <a:lstStyle/>
          <a:p>
            <a:r>
              <a:rPr lang="en-US" b="1" dirty="0" smtClean="0"/>
              <a:t>ACTIVITIES OF A MIDWIFE</a:t>
            </a:r>
            <a:endParaRPr lang="en-US" dirty="0"/>
          </a:p>
        </p:txBody>
      </p:sp>
      <p:sp>
        <p:nvSpPr>
          <p:cNvPr id="3" name="Content Placeholder 2"/>
          <p:cNvSpPr>
            <a:spLocks noGrp="1"/>
          </p:cNvSpPr>
          <p:nvPr>
            <p:ph idx="1"/>
          </p:nvPr>
        </p:nvSpPr>
        <p:spPr>
          <a:xfrm>
            <a:off x="914400" y="2590800"/>
            <a:ext cx="7315200" cy="3048000"/>
          </a:xfrm>
        </p:spPr>
        <p:txBody>
          <a:bodyPr>
            <a:normAutofit/>
          </a:bodyPr>
          <a:lstStyle/>
          <a:p>
            <a:pPr lvl="0"/>
            <a:r>
              <a:rPr lang="en-US" dirty="0" smtClean="0"/>
              <a:t>family planning information and advice.</a:t>
            </a:r>
          </a:p>
          <a:p>
            <a:pPr lvl="0"/>
            <a:r>
              <a:rPr lang="en-US" dirty="0" smtClean="0"/>
              <a:t>diagnosis pregnancies and monitor normal pregnancies. examination monitoring pregnancy.</a:t>
            </a:r>
          </a:p>
          <a:p>
            <a:pPr lvl="0"/>
            <a:r>
              <a:rPr lang="en-US" dirty="0" smtClean="0"/>
              <a:t>diagnosis of pregnancies at risk.</a:t>
            </a:r>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416953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90800"/>
            <a:ext cx="7315200" cy="3048000"/>
          </a:xfrm>
        </p:spPr>
        <p:txBody>
          <a:bodyPr>
            <a:normAutofit/>
          </a:bodyPr>
          <a:lstStyle/>
          <a:p>
            <a:pPr lvl="0"/>
            <a:r>
              <a:rPr lang="en-US" dirty="0" smtClean="0"/>
              <a:t>parenthood preparation</a:t>
            </a:r>
          </a:p>
          <a:p>
            <a:r>
              <a:rPr lang="en-US" dirty="0" smtClean="0"/>
              <a:t>assist the mother during </a:t>
            </a:r>
            <a:r>
              <a:rPr lang="en-US" dirty="0" err="1" smtClean="0"/>
              <a:t>labour</a:t>
            </a:r>
            <a:r>
              <a:rPr lang="en-US" dirty="0" smtClean="0"/>
              <a:t> and to monitor the fetus in utero</a:t>
            </a:r>
          </a:p>
          <a:p>
            <a:r>
              <a:rPr lang="en-US" dirty="0" smtClean="0"/>
              <a:t>conduct </a:t>
            </a:r>
            <a:r>
              <a:rPr lang="en-US" dirty="0"/>
              <a:t>spontaneous deliveries including where required an episiotomy and in urgent cases a breech delivery</a:t>
            </a:r>
          </a:p>
          <a:p>
            <a:pPr lvl="0"/>
            <a:endParaRPr lang="en-US" dirty="0" smtClean="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9304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514600"/>
            <a:ext cx="6858000" cy="2819400"/>
          </a:xfrm>
        </p:spPr>
        <p:txBody>
          <a:bodyPr>
            <a:normAutofit/>
          </a:bodyPr>
          <a:lstStyle/>
          <a:p>
            <a:pPr lvl="0"/>
            <a:r>
              <a:rPr lang="en-US" dirty="0" smtClean="0"/>
              <a:t>To recognize the warning signs of abnormality in the mother or infant which necessitate referral to a doctor and to assist the latter where appropriate; to take the necessary emergency measures in the doctor’s absence, in particular the manual removal of the placenta, possibly followed by manual examination of the uterus.</a:t>
            </a:r>
            <a:r>
              <a:rPr lang="en-US" sz="2800" dirty="0"/>
              <a:t> </a:t>
            </a:r>
            <a:endParaRPr lang="en-US" sz="2800"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3226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828836"/>
            <a:ext cx="7010400" cy="1815882"/>
          </a:xfrm>
          <a:prstGeom prst="rect">
            <a:avLst/>
          </a:prstGeom>
        </p:spPr>
        <p:txBody>
          <a:bodyPr wrap="square">
            <a:spAutoFit/>
          </a:bodyPr>
          <a:lstStyle/>
          <a:p>
            <a:pPr marL="457200" lvl="0" indent="-457200">
              <a:buFont typeface="Wingdings" pitchFamily="2" charset="2"/>
              <a:buChar char="v"/>
            </a:pPr>
            <a:r>
              <a:rPr lang="en-US" sz="2800" dirty="0"/>
              <a:t>To examine and care for the newborn infant; to take all initiatives which are necessary in case of need and to carry out where necessary immediate resuscitation.</a:t>
            </a:r>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68281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438400"/>
            <a:ext cx="7010400" cy="3733800"/>
          </a:xfrm>
        </p:spPr>
        <p:txBody>
          <a:bodyPr>
            <a:normAutofit/>
          </a:bodyPr>
          <a:lstStyle/>
          <a:p>
            <a:pPr lvl="0"/>
            <a:r>
              <a:rPr lang="en-US" sz="2800" dirty="0" smtClean="0"/>
              <a:t>To </a:t>
            </a:r>
            <a:r>
              <a:rPr lang="en-US" sz="2800" dirty="0"/>
              <a:t>examine and care for the newborn infant; to take all initiatives which are necessary in case of need and to carry out where necessary immediate resuscitation</a:t>
            </a:r>
            <a:r>
              <a:rPr lang="en-US" sz="2800" dirty="0" smtClean="0"/>
              <a:t>.</a:t>
            </a:r>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79370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DEVELOPMENT</a:t>
            </a:r>
            <a:r>
              <a:rPr lang="en-US" dirty="0" smtClean="0"/>
              <a:t>:</a:t>
            </a:r>
            <a:endParaRPr lang="en-US" dirty="0"/>
          </a:p>
        </p:txBody>
      </p:sp>
      <p:sp>
        <p:nvSpPr>
          <p:cNvPr id="3" name="Content Placeholder 2"/>
          <p:cNvSpPr>
            <a:spLocks noGrp="1"/>
          </p:cNvSpPr>
          <p:nvPr>
            <p:ph idx="1"/>
          </p:nvPr>
        </p:nvSpPr>
        <p:spPr>
          <a:xfrm>
            <a:off x="1371600" y="2286000"/>
            <a:ext cx="6400800" cy="3505200"/>
          </a:xfrm>
        </p:spPr>
        <p:txBody>
          <a:bodyPr>
            <a:normAutofit fontScale="92500" lnSpcReduction="10000"/>
          </a:bodyPr>
          <a:lstStyle/>
          <a:p>
            <a:r>
              <a:rPr lang="en-US" dirty="0" smtClean="0"/>
              <a:t> Target Bound Programmed</a:t>
            </a:r>
          </a:p>
          <a:p>
            <a:r>
              <a:rPr lang="en-US" dirty="0" smtClean="0"/>
              <a:t>Integration</a:t>
            </a:r>
          </a:p>
          <a:p>
            <a:r>
              <a:rPr lang="en-US" dirty="0" smtClean="0"/>
              <a:t>All India hospitals postpartum programmed </a:t>
            </a:r>
          </a:p>
          <a:p>
            <a:r>
              <a:rPr lang="en-US" dirty="0" smtClean="0"/>
              <a:t>Oral Contraceptives</a:t>
            </a:r>
          </a:p>
          <a:p>
            <a:r>
              <a:rPr lang="en-US" dirty="0" smtClean="0"/>
              <a:t>Medical Termination of Pregnancy Act</a:t>
            </a:r>
          </a:p>
          <a:p>
            <a:r>
              <a:rPr lang="en-US" dirty="0" smtClean="0"/>
              <a:t>Incentives and Disincentives</a:t>
            </a:r>
          </a:p>
          <a:p>
            <a:r>
              <a:rPr lang="en-US" dirty="0" smtClean="0"/>
              <a:t>Family Welfare: </a:t>
            </a:r>
          </a:p>
          <a:p>
            <a:r>
              <a:rPr lang="en-US" dirty="0" smtClean="0"/>
              <a:t>The Target Free Approach (Community Needs Assessment</a:t>
            </a:r>
            <a:r>
              <a:rPr lang="en-US" dirty="0"/>
              <a:t>)</a:t>
            </a:r>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97505372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24000"/>
            <a:ext cx="6858000" cy="2776145"/>
          </a:xfrm>
          <a:prstGeom prst="rect">
            <a:avLst/>
          </a:prstGeom>
        </p:spPr>
        <p:txBody>
          <a:bodyPr wrap="square">
            <a:spAutoFit/>
          </a:bodyPr>
          <a:lstStyle/>
          <a:p>
            <a:pPr marL="457200" lvl="0" indent="-457200">
              <a:spcBef>
                <a:spcPct val="20000"/>
              </a:spcBef>
              <a:buClr>
                <a:srgbClr val="E68422"/>
              </a:buClr>
              <a:buSzPct val="95000"/>
              <a:buFont typeface="Wingdings" pitchFamily="2" charset="2"/>
              <a:buChar char="v"/>
            </a:pPr>
            <a:r>
              <a:rPr lang="en-US" sz="2800" dirty="0"/>
              <a:t>To examine and care for the newborn infant; to take all initiatives which are necessary in case of need and to carry out where necessary immediate resuscitation.</a:t>
            </a:r>
          </a:p>
          <a:p>
            <a:pPr marL="274320" lvl="0" indent="-274320">
              <a:spcBef>
                <a:spcPct val="20000"/>
              </a:spcBef>
              <a:buClr>
                <a:srgbClr val="E68422"/>
              </a:buClr>
              <a:buSzPct val="95000"/>
              <a:buFont typeface="Wingdings 2"/>
              <a:buChar char=""/>
            </a:pPr>
            <a:endParaRPr lang="en-US" sz="2600" dirty="0"/>
          </a:p>
          <a:p>
            <a:pPr marL="274320" lvl="0" indent="-274320">
              <a:spcBef>
                <a:spcPct val="20000"/>
              </a:spcBef>
              <a:buClr>
                <a:srgbClr val="E68422"/>
              </a:buClr>
              <a:buSzPct val="95000"/>
              <a:buFont typeface="Wingdings 2"/>
              <a:buChar char=""/>
            </a:pPr>
            <a:endParaRPr lang="en-US" sz="2600"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0476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0"/>
            <a:ext cx="7239000" cy="4372970"/>
          </a:xfrm>
        </p:spPr>
        <p:txBody>
          <a:bodyPr>
            <a:normAutofit/>
          </a:bodyPr>
          <a:lstStyle/>
          <a:p>
            <a:pPr lvl="0"/>
            <a:r>
              <a:rPr lang="en-US" sz="2800" dirty="0" smtClean="0"/>
              <a:t> To </a:t>
            </a:r>
            <a:r>
              <a:rPr lang="en-US" sz="2800" dirty="0"/>
              <a:t>care for and monitor the progress of the mother in the post-natal period and to give all necessary advice to the mother on infant care to enable her to ensure the optimum progress of the new-born infant.</a:t>
            </a:r>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407904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7315200" cy="3886200"/>
          </a:xfrm>
        </p:spPr>
        <p:txBody>
          <a:bodyPr>
            <a:normAutofit fontScale="92500"/>
          </a:bodyPr>
          <a:lstStyle/>
          <a:p>
            <a:r>
              <a:rPr lang="en-US" sz="2800" dirty="0" smtClean="0"/>
              <a:t>To </a:t>
            </a:r>
            <a:r>
              <a:rPr lang="en-US" sz="2800" dirty="0"/>
              <a:t>examine and care for the newborn infant; to take all initiatives which are necessary in case of need and to carry out where necessary immediate resuscitation.</a:t>
            </a:r>
          </a:p>
          <a:p>
            <a:pPr lvl="0"/>
            <a:r>
              <a:rPr lang="en-US" sz="2800" dirty="0"/>
              <a:t>To carry out the treatment prescribed by a doctor.</a:t>
            </a:r>
          </a:p>
          <a:p>
            <a:pPr lvl="0"/>
            <a:r>
              <a:rPr lang="en-US" sz="2800" dirty="0"/>
              <a:t>To maintain all necessary records</a:t>
            </a:r>
          </a:p>
          <a:p>
            <a:pPr lvl="0"/>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95232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305800" cy="3334512"/>
          </a:xfrm>
        </p:spPr>
        <p:txBody>
          <a:bodyPr>
            <a:normAutofit/>
          </a:bodyPr>
          <a:lstStyle/>
          <a:p>
            <a:r>
              <a:rPr lang="en-US" b="1" dirty="0" smtClean="0"/>
              <a:t>AN HOLISTIC,</a:t>
            </a:r>
            <a:br>
              <a:rPr lang="en-US" b="1" dirty="0" smtClean="0"/>
            </a:br>
            <a:r>
              <a:rPr lang="en-US" b="1" dirty="0" smtClean="0"/>
              <a:t>INTEGRATED MODEL OF A COMPETENT MIDWIFE</a:t>
            </a:r>
            <a:r>
              <a:rPr lang="en-US" dirty="0" smtClean="0"/>
              <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51635282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1066800"/>
            <a:ext cx="7662862" cy="4414838"/>
          </a:xfrm>
          <a:prstGeom prst="rect">
            <a:avLst/>
          </a:prstGeom>
          <a:noFill/>
        </p:spPr>
      </p:pic>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24270860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PROFESSIONAL PROFILE </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Care enhancement – development in practices standard setting empowering women.</a:t>
            </a:r>
            <a:endParaRPr lang="en-US" dirty="0" smtClean="0"/>
          </a:p>
          <a:p>
            <a:pPr lvl="0"/>
            <a:r>
              <a:rPr lang="en-US" b="1" dirty="0" smtClean="0"/>
              <a:t>Reducing risk- health promotion and screening identification of health problems protection of individuals.</a:t>
            </a:r>
            <a:endParaRPr lang="en-US" dirty="0" smtClean="0"/>
          </a:p>
          <a:p>
            <a:pPr lvl="0"/>
            <a:r>
              <a:rPr lang="en-US" b="1" dirty="0" smtClean="0"/>
              <a:t>Clint patient support.</a:t>
            </a:r>
            <a:endParaRPr lang="en-US" dirty="0" smtClean="0"/>
          </a:p>
          <a:p>
            <a:pPr lvl="0"/>
            <a:r>
              <a:rPr lang="en-US" b="1" dirty="0" smtClean="0"/>
              <a:t>Practice development.</a:t>
            </a:r>
            <a:endParaRPr lang="en-US" dirty="0" smtClean="0"/>
          </a:p>
          <a:p>
            <a:pPr lvl="0"/>
            <a:r>
              <a:rPr lang="en-US" b="1" dirty="0" smtClean="0"/>
              <a:t>Educational development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89419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CAREER PATHWAY</a:t>
            </a:r>
            <a:endParaRPr lang="en-US" dirty="0"/>
          </a:p>
        </p:txBody>
      </p:sp>
      <p:sp>
        <p:nvSpPr>
          <p:cNvPr id="3" name="Content Placeholder 2"/>
          <p:cNvSpPr>
            <a:spLocks noGrp="1"/>
          </p:cNvSpPr>
          <p:nvPr>
            <p:ph idx="1"/>
          </p:nvPr>
        </p:nvSpPr>
        <p:spPr/>
        <p:txBody>
          <a:bodyPr>
            <a:normAutofit fontScale="85000" lnSpcReduction="10000"/>
          </a:bodyPr>
          <a:lstStyle/>
          <a:p>
            <a:pPr lvl="0"/>
            <a:r>
              <a:rPr lang="en-US" b="1" dirty="0" smtClean="0"/>
              <a:t>Responsible and accountable for this work.</a:t>
            </a:r>
            <a:endParaRPr lang="en-US" dirty="0" smtClean="0"/>
          </a:p>
          <a:p>
            <a:pPr lvl="0"/>
            <a:r>
              <a:rPr lang="en-US" b="1" dirty="0" smtClean="0"/>
              <a:t>Self-reliant in this way of working.</a:t>
            </a:r>
            <a:endParaRPr lang="en-US" dirty="0" smtClean="0"/>
          </a:p>
          <a:p>
            <a:pPr lvl="0"/>
            <a:r>
              <a:rPr lang="en-US" b="1" dirty="0" smtClean="0"/>
              <a:t>Adaptable to changing demands.</a:t>
            </a:r>
            <a:endParaRPr lang="en-US" dirty="0" smtClean="0"/>
          </a:p>
          <a:p>
            <a:pPr lvl="0"/>
            <a:r>
              <a:rPr lang="en-US" b="1" dirty="0" smtClean="0"/>
              <a:t>Changing and creative.</a:t>
            </a:r>
            <a:endParaRPr lang="en-US" dirty="0" smtClean="0"/>
          </a:p>
          <a:p>
            <a:pPr lvl="0"/>
            <a:r>
              <a:rPr lang="en-US" b="1" dirty="0" smtClean="0"/>
              <a:t>Innovative</a:t>
            </a:r>
            <a:endParaRPr lang="en-US" dirty="0" smtClean="0"/>
          </a:p>
          <a:p>
            <a:pPr lvl="0"/>
            <a:r>
              <a:rPr lang="en-US" b="1" dirty="0" smtClean="0"/>
              <a:t>Resourceful</a:t>
            </a:r>
            <a:endParaRPr lang="en-US" dirty="0" smtClean="0"/>
          </a:p>
          <a:p>
            <a:pPr lvl="0"/>
            <a:r>
              <a:rPr lang="en-US" b="1" dirty="0" smtClean="0"/>
              <a:t>Able to work as change agent.</a:t>
            </a:r>
            <a:endParaRPr lang="en-US" dirty="0" smtClean="0"/>
          </a:p>
          <a:p>
            <a:pPr lvl="0"/>
            <a:r>
              <a:rPr lang="en-US" b="1" dirty="0" smtClean="0"/>
              <a:t>Able to share and promote good practice and knowledge. </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77544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6477000" cy="3352800"/>
          </a:xfrm>
        </p:spPr>
        <p:txBody>
          <a:bodyPr>
            <a:normAutofit/>
          </a:bodyPr>
          <a:lstStyle/>
          <a:p>
            <a:pPr marL="0" marR="0">
              <a:lnSpc>
                <a:spcPct val="115000"/>
              </a:lnSpc>
              <a:spcBef>
                <a:spcPts val="0"/>
              </a:spcBef>
              <a:spcAft>
                <a:spcPts val="1000"/>
              </a:spcAft>
            </a:pPr>
            <a:r>
              <a:rPr lang="en-US" sz="4900" b="1" dirty="0">
                <a:solidFill>
                  <a:srgbClr val="04617B"/>
                </a:solidFill>
                <a:ea typeface="Calibri"/>
                <a:cs typeface="Calibri"/>
              </a:rPr>
              <a:t>INDEPENDENT MIDWIFE PRACTICESNOR</a:t>
            </a:r>
            <a:r>
              <a:rPr lang="en-US" sz="3600" b="1" dirty="0">
                <a:solidFill>
                  <a:srgbClr val="04617B"/>
                </a:solidFill>
                <a:ea typeface="Calibri"/>
                <a:cs typeface="Mangal"/>
              </a:rPr>
              <a:t/>
            </a:r>
            <a:br>
              <a:rPr lang="en-US" sz="3600" b="1" dirty="0">
                <a:solidFill>
                  <a:srgbClr val="04617B"/>
                </a:solidFill>
                <a:ea typeface="Calibri"/>
                <a:cs typeface="Mangal"/>
              </a:rPr>
            </a:br>
            <a:endParaRPr lang="en-US" b="1"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574189508"/>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HISTORY</a:t>
            </a:r>
            <a:endParaRPr lang="en-US" dirty="0"/>
          </a:p>
        </p:txBody>
      </p:sp>
      <p:sp>
        <p:nvSpPr>
          <p:cNvPr id="3" name="Content Placeholder 2"/>
          <p:cNvSpPr txBox="1">
            <a:spLocks/>
          </p:cNvSpPr>
          <p:nvPr/>
        </p:nvSpPr>
        <p:spPr>
          <a:xfrm>
            <a:off x="1371600" y="2438400"/>
            <a:ext cx="6400800" cy="3048001"/>
          </a:xfrm>
          <a:prstGeom prst="rect">
            <a:avLst/>
          </a:prstGeom>
        </p:spPr>
        <p:txBody>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r>
              <a:rPr lang="en-US" dirty="0" smtClean="0"/>
              <a:t>In 1985 independent midwife association started by 8 member in USA.</a:t>
            </a:r>
          </a:p>
          <a:p>
            <a:r>
              <a:rPr lang="en-US" dirty="0" smtClean="0"/>
              <a:t> Independent Midwife 1992 started in </a:t>
            </a:r>
            <a:r>
              <a:rPr lang="en-US" dirty="0" err="1" smtClean="0"/>
              <a:t>uk</a:t>
            </a:r>
            <a:r>
              <a:rPr lang="en-US" dirty="0" smtClean="0"/>
              <a:t>.</a:t>
            </a:r>
          </a:p>
          <a:p>
            <a:r>
              <a:rPr lang="en-US" dirty="0" smtClean="0"/>
              <a:t>1996 Indian government adopted </a:t>
            </a:r>
          </a:p>
          <a:p>
            <a:r>
              <a:rPr lang="en-US" dirty="0" smtClean="0"/>
              <a:t>In </a:t>
            </a:r>
            <a:r>
              <a:rPr lang="en-US" dirty="0" err="1" smtClean="0"/>
              <a:t>december</a:t>
            </a:r>
            <a:r>
              <a:rPr lang="en-US" dirty="0" smtClean="0"/>
              <a:t> 1996 national abortion federation  </a:t>
            </a:r>
            <a:r>
              <a:rPr lang="en-US" smtClean="0"/>
              <a:t>given permission </a:t>
            </a:r>
            <a:r>
              <a:rPr lang="en-US" dirty="0" smtClean="0"/>
              <a:t>services for abortion</a:t>
            </a:r>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60539789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a:t>
            </a:r>
            <a:endParaRPr lang="en-US" dirty="0"/>
          </a:p>
        </p:txBody>
      </p:sp>
      <p:sp>
        <p:nvSpPr>
          <p:cNvPr id="3" name="Content Placeholder 2"/>
          <p:cNvSpPr>
            <a:spLocks noGrp="1"/>
          </p:cNvSpPr>
          <p:nvPr>
            <p:ph idx="1"/>
          </p:nvPr>
        </p:nvSpPr>
        <p:spPr/>
        <p:txBody>
          <a:bodyPr/>
          <a:lstStyle/>
          <a:p>
            <a:r>
              <a:rPr lang="en-US" dirty="0"/>
              <a:t>Independent midwives are specialists in normal pregnancy care. They are practitioners in their own right, responsible for the primary health care of mainly healthy women and babies. They can provide total care from early pregnancy through the </a:t>
            </a:r>
            <a:r>
              <a:rPr lang="en-US" dirty="0" smtClean="0"/>
              <a:t>labor </a:t>
            </a:r>
            <a:r>
              <a:rPr lang="en-US" dirty="0"/>
              <a:t>and birth until the baby is </a:t>
            </a:r>
            <a:r>
              <a:rPr lang="en-US" dirty="0" smtClean="0"/>
              <a:t>a1 </a:t>
            </a:r>
            <a:r>
              <a:rPr lang="en-US" dirty="0"/>
              <a:t>month old.</a:t>
            </a:r>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423338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ROLE OF NURSE IN FAMILY WELFARE PROGRAMME</a:t>
            </a:r>
            <a:endParaRPr lang="en-US" dirty="0"/>
          </a:p>
        </p:txBody>
      </p:sp>
      <p:sp>
        <p:nvSpPr>
          <p:cNvPr id="3" name="Content Placeholder 2"/>
          <p:cNvSpPr>
            <a:spLocks noGrp="1"/>
          </p:cNvSpPr>
          <p:nvPr>
            <p:ph idx="1"/>
          </p:nvPr>
        </p:nvSpPr>
        <p:spPr/>
        <p:txBody>
          <a:bodyPr/>
          <a:lstStyle/>
          <a:p>
            <a:r>
              <a:rPr lang="en-US" dirty="0" smtClean="0"/>
              <a:t>FUNCTIONL ROLE-</a:t>
            </a:r>
          </a:p>
          <a:p>
            <a:r>
              <a:rPr lang="en-US" dirty="0" smtClean="0"/>
              <a:t>ADMINISTRATIVE ROLE-</a:t>
            </a:r>
          </a:p>
          <a:p>
            <a:r>
              <a:rPr lang="en-US" dirty="0" smtClean="0"/>
              <a:t>SUPERVISORY ROLE-</a:t>
            </a:r>
          </a:p>
          <a:p>
            <a:r>
              <a:rPr lang="en-US" dirty="0" smtClean="0"/>
              <a:t>EDUCATIONAL ROLE-</a:t>
            </a:r>
          </a:p>
          <a:p>
            <a:r>
              <a:rPr lang="en-US" dirty="0" smtClean="0"/>
              <a:t>ROLE IN RESEARCH-</a:t>
            </a:r>
          </a:p>
          <a:p>
            <a:r>
              <a:rPr lang="en-US" dirty="0" smtClean="0"/>
              <a:t> ROLE OF EVALUATION-</a:t>
            </a:r>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97925976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a:t>
            </a:r>
            <a:endParaRPr lang="en-US" dirty="0"/>
          </a:p>
        </p:txBody>
      </p:sp>
      <p:sp>
        <p:nvSpPr>
          <p:cNvPr id="3" name="Content Placeholder 2"/>
          <p:cNvSpPr>
            <a:spLocks noGrp="1"/>
          </p:cNvSpPr>
          <p:nvPr>
            <p:ph idx="1"/>
          </p:nvPr>
        </p:nvSpPr>
        <p:spPr/>
        <p:txBody>
          <a:bodyPr/>
          <a:lstStyle/>
          <a:p>
            <a:pPr lvl="0"/>
            <a:r>
              <a:rPr lang="en-US" dirty="0"/>
              <a:t>C</a:t>
            </a:r>
            <a:r>
              <a:rPr lang="en-US" dirty="0" smtClean="0"/>
              <a:t>reating </a:t>
            </a:r>
            <a:r>
              <a:rPr lang="en-US" dirty="0"/>
              <a:t>greater public awareness of natural birth opportunities for women</a:t>
            </a:r>
          </a:p>
          <a:p>
            <a:pPr lvl="0"/>
            <a:r>
              <a:rPr lang="en-US" dirty="0"/>
              <a:t>P</a:t>
            </a:r>
            <a:r>
              <a:rPr lang="en-US" dirty="0" smtClean="0"/>
              <a:t>romoting </a:t>
            </a:r>
            <a:r>
              <a:rPr lang="en-US" dirty="0"/>
              <a:t>best midwifery </a:t>
            </a:r>
            <a:r>
              <a:rPr lang="en-US" dirty="0" smtClean="0"/>
              <a:t>practice </a:t>
            </a:r>
            <a:r>
              <a:rPr lang="en-US" dirty="0"/>
              <a:t>through continuity of care</a:t>
            </a:r>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065560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Increasing </a:t>
            </a:r>
            <a:r>
              <a:rPr lang="en-US" dirty="0"/>
              <a:t>pathways for all midwifery </a:t>
            </a:r>
            <a:r>
              <a:rPr lang="en-US" dirty="0" smtClean="0"/>
              <a:t>practitioners</a:t>
            </a:r>
            <a:endParaRPr lang="en-US" dirty="0"/>
          </a:p>
          <a:p>
            <a:pPr lvl="0"/>
            <a:r>
              <a:rPr lang="en-US" dirty="0" smtClean="0"/>
              <a:t>Providing </a:t>
            </a:r>
            <a:r>
              <a:rPr lang="en-US" dirty="0"/>
              <a:t>initiatives for midwifery students to participate in independent midwifery practice</a:t>
            </a:r>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327592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PHILOSOPHY</a:t>
            </a:r>
            <a:endParaRPr lang="en-US" dirty="0"/>
          </a:p>
        </p:txBody>
      </p:sp>
      <p:sp>
        <p:nvSpPr>
          <p:cNvPr id="3" name="Content Placeholder 2"/>
          <p:cNvSpPr>
            <a:spLocks noGrp="1"/>
          </p:cNvSpPr>
          <p:nvPr>
            <p:ph idx="1"/>
          </p:nvPr>
        </p:nvSpPr>
        <p:spPr/>
        <p:txBody>
          <a:bodyPr/>
          <a:lstStyle/>
          <a:p>
            <a:pPr lvl="0"/>
            <a:r>
              <a:rPr lang="en-US" dirty="0"/>
              <a:t>Pregnancy and birth are seen as a normal part of a woman’s life.</a:t>
            </a:r>
          </a:p>
          <a:p>
            <a:pPr lvl="0"/>
            <a:r>
              <a:rPr lang="en-US" dirty="0"/>
              <a:t>Midwifery care is a trusting, mutually respectful partnership between the woman and her careers.</a:t>
            </a:r>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1788815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Advising </a:t>
            </a:r>
            <a:r>
              <a:rPr lang="en-US" dirty="0"/>
              <a:t>government and health authorities on the benefits of independent midwifery practice to women and society at large</a:t>
            </a:r>
          </a:p>
          <a:p>
            <a:pPr lvl="0"/>
            <a:r>
              <a:rPr lang="en-US" dirty="0"/>
              <a:t>C</a:t>
            </a:r>
            <a:r>
              <a:rPr lang="en-US" dirty="0" smtClean="0"/>
              <a:t>ollaborating </a:t>
            </a:r>
            <a:r>
              <a:rPr lang="en-US" dirty="0"/>
              <a:t>with like-minded groups at national and international level</a:t>
            </a:r>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910702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The midwife “follows the women,” thereby enabling care either at home or in the hospital, as appropriate to the women’s needs and choices.</a:t>
            </a:r>
          </a:p>
          <a:p>
            <a:pPr lvl="0"/>
            <a:r>
              <a:rPr lang="en-US" dirty="0"/>
              <a:t>Women have the right to be given evidence based information in order to make informed choices throughout pregnancy, birth and the postnatal period.</a:t>
            </a:r>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0720457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Each woman is entitled to get to know the midwives caring for her throughout her pregnancy and childbirth regardless of recognized risk factors, complications, or place of birth.</a:t>
            </a:r>
          </a:p>
          <a:p>
            <a:pPr lvl="0"/>
            <a:r>
              <a:rPr lang="en-US" dirty="0"/>
              <a:t>Women should be able to give birth to their babies in a safe and satisfying way in the place of their choice.</a:t>
            </a:r>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40288494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438400"/>
            <a:ext cx="6400800" cy="2971800"/>
          </a:xfrm>
        </p:spPr>
        <p:txBody>
          <a:bodyPr>
            <a:noAutofit/>
          </a:bodyPr>
          <a:lstStyle/>
          <a:p>
            <a:r>
              <a:rPr lang="en-US" sz="4400" b="1" dirty="0" smtClean="0"/>
              <a:t>Education, licensing</a:t>
            </a:r>
            <a:br>
              <a:rPr lang="en-US" sz="4400" b="1" dirty="0" smtClean="0"/>
            </a:br>
            <a:r>
              <a:rPr lang="en-US" sz="4400" b="1" dirty="0" smtClean="0"/>
              <a:t>and</a:t>
            </a:r>
            <a:br>
              <a:rPr lang="en-US" sz="4400" b="1" dirty="0" smtClean="0"/>
            </a:br>
            <a:r>
              <a:rPr lang="en-US" sz="4400" b="1" dirty="0" smtClean="0"/>
              <a:t>board certification</a:t>
            </a:r>
            <a:endParaRPr lang="en-US" sz="4400"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016324890"/>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pPr lvl="0"/>
            <a:r>
              <a:rPr lang="en-US" dirty="0" smtClean="0"/>
              <a:t>Nurse practitioner practices/offices</a:t>
            </a:r>
          </a:p>
          <a:p>
            <a:pPr lvl="0"/>
            <a:r>
              <a:rPr lang="en-US" dirty="0" smtClean="0"/>
              <a:t>Nursing homes</a:t>
            </a:r>
          </a:p>
          <a:p>
            <a:pPr lvl="0"/>
            <a:r>
              <a:rPr lang="en-US" dirty="0" smtClean="0"/>
              <a:t>Private &amp; public schools, universities and colleges</a:t>
            </a:r>
          </a:p>
          <a:p>
            <a:pPr lvl="0"/>
            <a:r>
              <a:rPr lang="en-US" dirty="0" smtClean="0"/>
              <a:t>Physician/private medical practices</a:t>
            </a:r>
          </a:p>
          <a:p>
            <a:pPr lvl="0"/>
            <a:r>
              <a:rPr lang="en-US" dirty="0" smtClean="0"/>
              <a:t>Retail-based clinics</a:t>
            </a:r>
            <a:endParaRPr lang="en-US" dirty="0"/>
          </a:p>
        </p:txBody>
      </p:sp>
      <p:sp>
        <p:nvSpPr>
          <p:cNvPr id="2" name="Title 1"/>
          <p:cNvSpPr>
            <a:spLocks noGrp="1"/>
          </p:cNvSpPr>
          <p:nvPr>
            <p:ph type="title"/>
          </p:nvPr>
        </p:nvSpPr>
        <p:spPr/>
        <p:txBody>
          <a:bodyPr>
            <a:normAutofit fontScale="90000"/>
          </a:bodyPr>
          <a:lstStyle/>
          <a:p>
            <a:r>
              <a:rPr lang="en-US" b="1" dirty="0"/>
              <a:t>AREA OF PRACTICES SATTING</a:t>
            </a:r>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8459968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pPr lvl="0"/>
            <a:r>
              <a:rPr lang="en-US" dirty="0" smtClean="0"/>
              <a:t>Community</a:t>
            </a:r>
            <a:r>
              <a:rPr lang="en-US" dirty="0"/>
              <a:t> clinics, health centers, urgent care centers</a:t>
            </a:r>
          </a:p>
          <a:p>
            <a:pPr lvl="0"/>
            <a:r>
              <a:rPr lang="en-US" dirty="0"/>
              <a:t>Health maintenance organizations (HMOs)</a:t>
            </a:r>
          </a:p>
          <a:p>
            <a:pPr lvl="0"/>
            <a:r>
              <a:rPr lang="en-US" dirty="0"/>
              <a:t>Home health care agencies</a:t>
            </a:r>
          </a:p>
          <a:p>
            <a:pPr lvl="0"/>
            <a:r>
              <a:rPr lang="en-US" dirty="0"/>
              <a:t>Hospitals</a:t>
            </a:r>
          </a:p>
          <a:p>
            <a:pPr lvl="0"/>
            <a:r>
              <a:rPr lang="en-US" dirty="0"/>
              <a:t>Hospital clinics</a:t>
            </a:r>
          </a:p>
          <a:p>
            <a:pPr lvl="0"/>
            <a:r>
              <a:rPr lang="en-US" dirty="0"/>
              <a:t>Hospice </a:t>
            </a:r>
            <a:r>
              <a:rPr lang="en-US" dirty="0" smtClean="0"/>
              <a:t>care</a:t>
            </a:r>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6638496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09800"/>
            <a:ext cx="6400800" cy="3124200"/>
          </a:xfrm>
        </p:spPr>
        <p:txBody>
          <a:bodyPr>
            <a:normAutofit/>
          </a:bodyPr>
          <a:lstStyle/>
          <a:p>
            <a:r>
              <a:rPr lang="en-US" sz="4400" b="1" dirty="0"/>
              <a:t>MIDWIFE AS AN INDEPENDENT PRACTIONER NEED THE FOLLOWING </a:t>
            </a:r>
            <a:r>
              <a:rPr lang="en-US" sz="4400" b="1" dirty="0" smtClean="0"/>
              <a:t>QUILITIES</a:t>
            </a:r>
            <a:endParaRPr lang="en-US" sz="4400"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9085634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305800" cy="2971800"/>
          </a:xfrm>
        </p:spPr>
        <p:txBody>
          <a:bodyPr>
            <a:normAutofit/>
          </a:bodyPr>
          <a:lstStyle/>
          <a:p>
            <a:r>
              <a:rPr lang="en-US" dirty="0" smtClean="0"/>
              <a:t>ACTIVITY OF NURSE MIDWIFE IN FAMILY PLANNING-</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44054630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pPr lvl="0"/>
            <a:r>
              <a:rPr lang="en-US" dirty="0" smtClean="0"/>
              <a:t>Communication</a:t>
            </a:r>
            <a:endParaRPr lang="en-US" dirty="0"/>
          </a:p>
          <a:p>
            <a:pPr lvl="0"/>
            <a:r>
              <a:rPr lang="en-US" dirty="0"/>
              <a:t>Research awareness</a:t>
            </a:r>
          </a:p>
          <a:p>
            <a:pPr lvl="0"/>
            <a:r>
              <a:rPr lang="en-US" dirty="0"/>
              <a:t>A team member</a:t>
            </a:r>
          </a:p>
          <a:p>
            <a:pPr lvl="0"/>
            <a:r>
              <a:rPr lang="en-US" dirty="0"/>
              <a:t>Keeping the law</a:t>
            </a:r>
          </a:p>
          <a:p>
            <a:pPr lvl="0"/>
            <a:r>
              <a:rPr lang="en-US" dirty="0"/>
              <a:t>Ethical issues</a:t>
            </a:r>
          </a:p>
          <a:p>
            <a:pPr lvl="0"/>
            <a:r>
              <a:rPr lang="en-US" dirty="0"/>
              <a:t>Responsibility to keep record</a:t>
            </a:r>
          </a:p>
        </p:txBody>
      </p:sp>
      <p:sp>
        <p:nvSpPr>
          <p:cNvPr id="4" name="Title 3"/>
          <p:cNvSpPr>
            <a:spLocks noGrp="1"/>
          </p:cNvSpPr>
          <p:nvPr>
            <p:ph type="title"/>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82629171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lnSpcReduction="10000"/>
          </a:bodyPr>
          <a:lstStyle/>
          <a:p>
            <a:pPr lvl="0"/>
            <a:r>
              <a:rPr lang="en-US" dirty="0"/>
              <a:t>Skills of midwife</a:t>
            </a:r>
          </a:p>
          <a:p>
            <a:pPr lvl="0"/>
            <a:r>
              <a:rPr lang="en-US" dirty="0"/>
              <a:t>Promotion of health</a:t>
            </a:r>
          </a:p>
          <a:p>
            <a:pPr lvl="0"/>
            <a:r>
              <a:rPr lang="en-US" dirty="0"/>
              <a:t>Assessment</a:t>
            </a:r>
          </a:p>
          <a:p>
            <a:pPr lvl="0"/>
            <a:r>
              <a:rPr lang="en-US" dirty="0"/>
              <a:t>Managing care</a:t>
            </a:r>
          </a:p>
          <a:p>
            <a:pPr lvl="0"/>
            <a:r>
              <a:rPr lang="en-US" dirty="0"/>
              <a:t>Independent action </a:t>
            </a:r>
          </a:p>
          <a:p>
            <a:pPr lvl="0"/>
            <a:r>
              <a:rPr lang="en-US" dirty="0"/>
              <a:t>Initiating the action of other</a:t>
            </a:r>
          </a:p>
          <a:p>
            <a:pPr lvl="0"/>
            <a:r>
              <a:rPr lang="en-US" dirty="0"/>
              <a:t>Undertaking care prescribed by a </a:t>
            </a:r>
            <a:r>
              <a:rPr lang="en-US" dirty="0" smtClean="0"/>
              <a:t>doctor</a:t>
            </a:r>
            <a:endParaRPr lang="en-US" dirty="0"/>
          </a:p>
        </p:txBody>
      </p:sp>
      <p:sp>
        <p:nvSpPr>
          <p:cNvPr id="4" name="Title 3"/>
          <p:cNvSpPr>
            <a:spLocks noGrp="1"/>
          </p:cNvSpPr>
          <p:nvPr>
            <p:ph type="title"/>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21441714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295400"/>
            <a:ext cx="6400800" cy="2971800"/>
          </a:xfrm>
        </p:spPr>
        <p:txBody>
          <a:bodyPr>
            <a:normAutofit/>
          </a:bodyPr>
          <a:lstStyle/>
          <a:p>
            <a:r>
              <a:rPr lang="en-US" b="1" dirty="0"/>
              <a:t>“Legislation to govern independent midwifery practice</a:t>
            </a:r>
            <a:r>
              <a:rPr lang="en-US" b="1" dirty="0" smtClean="0"/>
              <a:t>”.</a:t>
            </a:r>
            <a:endParaRPr lang="en-US"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17106356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pPr lvl="0"/>
            <a:r>
              <a:rPr lang="en-US" dirty="0"/>
              <a:t>Enable midwives to practice freely in any setting. </a:t>
            </a:r>
          </a:p>
          <a:p>
            <a:pPr lvl="0"/>
            <a:r>
              <a:rPr lang="en-US" dirty="0"/>
              <a:t>Ensure the profession is governed by midwives. </a:t>
            </a:r>
          </a:p>
          <a:p>
            <a:pPr lvl="0"/>
            <a:r>
              <a:rPr lang="en-US" dirty="0"/>
              <a:t>Support the midwife in the use of life-saving knowledge and skills in a variety Of settings in countries where there is no ready access to medical support. </a:t>
            </a:r>
          </a:p>
          <a:p>
            <a:pPr indent="0">
              <a:buNone/>
            </a:pPr>
            <a:endParaRPr lang="en-US" dirty="0"/>
          </a:p>
        </p:txBody>
      </p:sp>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8413570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pPr lvl="0"/>
            <a:r>
              <a:rPr lang="en-US" dirty="0"/>
              <a:t>Recognize that all women have a right to be attended by a competent midwife. </a:t>
            </a:r>
          </a:p>
          <a:p>
            <a:pPr lvl="0"/>
            <a:r>
              <a:rPr lang="en-US" dirty="0"/>
              <a:t>Allow for the midwife to practice in her own right.</a:t>
            </a:r>
          </a:p>
          <a:p>
            <a:pPr lvl="0"/>
            <a:r>
              <a:rPr lang="en-US" dirty="0"/>
              <a:t>Recognize the importance of separate midwifery regulation and legislation which supports and enhances the work of midwives in improving maternal, child and public health. </a:t>
            </a:r>
          </a:p>
          <a:p>
            <a:endParaRPr lang="en-US" dirty="0"/>
          </a:p>
        </p:txBody>
      </p:sp>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2782363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pPr lvl="0"/>
            <a:r>
              <a:rPr lang="en-US" dirty="0"/>
              <a:t>Enable midwives to have access to ongoing education. </a:t>
            </a:r>
          </a:p>
          <a:p>
            <a:pPr lvl="0"/>
            <a:r>
              <a:rPr lang="en-US" dirty="0"/>
              <a:t>Require regular renewal of right to practice. </a:t>
            </a:r>
          </a:p>
          <a:p>
            <a:pPr lvl="0"/>
            <a:r>
              <a:rPr lang="en-US" dirty="0"/>
              <a:t>Adopt a ‘Definition of the Midwife’ appropriate to the country within the legislation. </a:t>
            </a:r>
          </a:p>
          <a:p>
            <a:pPr lvl="0"/>
            <a:r>
              <a:rPr lang="en-US" dirty="0"/>
              <a:t>Provide for consumer representation on the regulatory body. </a:t>
            </a:r>
          </a:p>
          <a:p>
            <a:endParaRPr lang="en-US" dirty="0"/>
          </a:p>
        </p:txBody>
      </p:sp>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2782363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lnSpcReduction="10000"/>
          </a:bodyPr>
          <a:lstStyle/>
          <a:p>
            <a:pPr lvl="0"/>
            <a:r>
              <a:rPr lang="en-US" dirty="0"/>
              <a:t>Provide for entry to the profession that is based on competencies and standards and which makes no distinction on routes of entry. </a:t>
            </a:r>
          </a:p>
          <a:p>
            <a:pPr lvl="0"/>
            <a:r>
              <a:rPr lang="en-US" dirty="0"/>
              <a:t>Provide the mechanism for a regulatory body that is governed by midwives with the aim of protecting the public. </a:t>
            </a:r>
          </a:p>
          <a:p>
            <a:pPr lvl="0"/>
            <a:r>
              <a:rPr lang="en-US" dirty="0"/>
              <a:t>Provide for regular review of the legislation to ensure it remains appropriate and not outdated, as midwifery education and practice and the health services advance. </a:t>
            </a:r>
          </a:p>
          <a:p>
            <a:endParaRPr lang="en-US" dirty="0"/>
          </a:p>
        </p:txBody>
      </p:sp>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2782363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pPr lvl="0"/>
            <a:r>
              <a:rPr lang="en-US" dirty="0" smtClean="0"/>
              <a:t>Encourage </a:t>
            </a:r>
            <a:r>
              <a:rPr lang="en-US" dirty="0"/>
              <a:t>the use of peer review and analysis of perinatal, maternal and newborn outcomes in the legislative review process.</a:t>
            </a:r>
          </a:p>
          <a:p>
            <a:pPr lvl="0"/>
            <a:r>
              <a:rPr lang="en-US" dirty="0"/>
              <a:t>Provide for transition education </a:t>
            </a:r>
            <a:r>
              <a:rPr lang="en-US" dirty="0" err="1" smtClean="0"/>
              <a:t>programes</a:t>
            </a:r>
            <a:r>
              <a:rPr lang="en-US" dirty="0" smtClean="0"/>
              <a:t> </a:t>
            </a:r>
            <a:r>
              <a:rPr lang="en-US" dirty="0"/>
              <a:t>in the adoption of new legislation requiring increased levels of competency of the midwife</a:t>
            </a:r>
          </a:p>
          <a:p>
            <a:endParaRPr lang="en-US" dirty="0"/>
          </a:p>
        </p:txBody>
      </p:sp>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446417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305800" cy="1752600"/>
          </a:xfrm>
        </p:spPr>
        <p:txBody>
          <a:bodyPr>
            <a:normAutofit/>
          </a:bodyPr>
          <a:lstStyle/>
          <a:p>
            <a:pPr marL="0" marR="0" fontAlgn="base">
              <a:spcBef>
                <a:spcPts val="0"/>
              </a:spcBef>
              <a:spcAft>
                <a:spcPts val="0"/>
              </a:spcAft>
            </a:pPr>
            <a:r>
              <a:rPr lang="en-US" sz="4400" b="1" dirty="0">
                <a:solidFill>
                  <a:srgbClr val="222222"/>
                </a:solidFill>
                <a:ea typeface="Times New Roman"/>
              </a:rPr>
              <a:t>Benefits </a:t>
            </a:r>
            <a:r>
              <a:rPr lang="en-US" sz="4400" b="1" dirty="0" smtClean="0">
                <a:solidFill>
                  <a:srgbClr val="222222"/>
                </a:solidFill>
                <a:ea typeface="Times New Roman"/>
              </a:rPr>
              <a:t>Of</a:t>
            </a:r>
            <a:br>
              <a:rPr lang="en-US" sz="4400" b="1" dirty="0" smtClean="0">
                <a:solidFill>
                  <a:srgbClr val="222222"/>
                </a:solidFill>
                <a:ea typeface="Times New Roman"/>
              </a:rPr>
            </a:br>
            <a:r>
              <a:rPr lang="en-US" sz="4400" b="1" dirty="0" smtClean="0">
                <a:solidFill>
                  <a:srgbClr val="222222"/>
                </a:solidFill>
                <a:ea typeface="Times New Roman"/>
              </a:rPr>
              <a:t>Independent Midwives</a:t>
            </a:r>
            <a:endParaRPr lang="en-US" sz="2800"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390882456"/>
      </p:ext>
    </p:extLst>
  </p:cSld>
  <p:clrMapOvr>
    <a:masterClrMapping/>
  </p:clrMapOvr>
  <p:transition spd="slow">
    <p:cov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pPr marR="0" lvl="0" fontAlgn="base">
              <a:spcBef>
                <a:spcPts val="0"/>
              </a:spcBef>
              <a:spcAft>
                <a:spcPts val="0"/>
              </a:spcAft>
            </a:pPr>
            <a:r>
              <a:rPr lang="en-US" sz="2800" dirty="0" smtClean="0">
                <a:solidFill>
                  <a:srgbClr val="333333"/>
                </a:solidFill>
                <a:ea typeface="Times New Roman"/>
              </a:rPr>
              <a:t> Continuity </a:t>
            </a:r>
            <a:r>
              <a:rPr lang="en-US" sz="2800" dirty="0">
                <a:solidFill>
                  <a:srgbClr val="333333"/>
                </a:solidFill>
                <a:ea typeface="Times New Roman"/>
              </a:rPr>
              <a:t>of Care/Career</a:t>
            </a:r>
          </a:p>
          <a:p>
            <a:pPr marR="0" lvl="0" fontAlgn="base">
              <a:spcBef>
                <a:spcPts val="0"/>
              </a:spcBef>
              <a:spcAft>
                <a:spcPts val="0"/>
              </a:spcAft>
            </a:pPr>
            <a:r>
              <a:rPr lang="en-US" sz="2800" dirty="0" smtClean="0">
                <a:solidFill>
                  <a:srgbClr val="333333"/>
                </a:solidFill>
                <a:ea typeface="Times New Roman"/>
              </a:rPr>
              <a:t> Grater </a:t>
            </a:r>
            <a:r>
              <a:rPr lang="en-US" sz="2800" dirty="0">
                <a:solidFill>
                  <a:srgbClr val="333333"/>
                </a:solidFill>
                <a:ea typeface="Times New Roman"/>
              </a:rPr>
              <a:t>control</a:t>
            </a:r>
          </a:p>
          <a:p>
            <a:pPr marR="0" lvl="0" fontAlgn="base">
              <a:spcBef>
                <a:spcPts val="0"/>
              </a:spcBef>
              <a:spcAft>
                <a:spcPts val="0"/>
              </a:spcAft>
            </a:pPr>
            <a:r>
              <a:rPr lang="en-US" sz="2800" dirty="0" smtClean="0">
                <a:solidFill>
                  <a:srgbClr val="333333"/>
                </a:solidFill>
                <a:ea typeface="Times New Roman"/>
              </a:rPr>
              <a:t> Ability </a:t>
            </a:r>
            <a:r>
              <a:rPr lang="en-US" sz="2800" dirty="0">
                <a:solidFill>
                  <a:srgbClr val="333333"/>
                </a:solidFill>
                <a:ea typeface="Times New Roman"/>
              </a:rPr>
              <a:t>for a Homebirth</a:t>
            </a:r>
            <a:endParaRPr lang="en-US" sz="2800" dirty="0">
              <a:latin typeface="Times New Roman"/>
              <a:ea typeface="Times New Roman"/>
            </a:endParaRPr>
          </a:p>
          <a:p>
            <a:endParaRPr lang="en-US" dirty="0"/>
          </a:p>
        </p:txBody>
      </p:sp>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3932408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INCREASE INTREST IN FAMILY PLANNING SERVICES</a:t>
            </a:r>
          </a:p>
          <a:p>
            <a:r>
              <a:rPr lang="en-US" dirty="0" smtClean="0"/>
              <a:t>EDUCATE ABOUT HUMAN REPRODUCTION AND POPULATION DYNAMIC</a:t>
            </a:r>
          </a:p>
          <a:p>
            <a:r>
              <a:rPr lang="en-US" dirty="0" smtClean="0"/>
              <a:t>CONTRACEPTIVE METHOD</a:t>
            </a:r>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03457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pPr lvl="0"/>
            <a:r>
              <a:rPr lang="en-US" dirty="0"/>
              <a:t>Pre-pregnancy advice</a:t>
            </a:r>
          </a:p>
          <a:p>
            <a:pPr lvl="0"/>
            <a:r>
              <a:rPr lang="en-US" dirty="0"/>
              <a:t>Advice about birth options</a:t>
            </a:r>
          </a:p>
          <a:p>
            <a:pPr lvl="0"/>
            <a:r>
              <a:rPr lang="en-US" dirty="0"/>
              <a:t>Childbirth education classes</a:t>
            </a:r>
          </a:p>
          <a:p>
            <a:pPr lvl="0"/>
            <a:r>
              <a:rPr lang="en-US" dirty="0"/>
              <a:t>Sibling preparation classes</a:t>
            </a:r>
          </a:p>
          <a:p>
            <a:pPr lvl="0"/>
            <a:r>
              <a:rPr lang="en-US" dirty="0"/>
              <a:t>Continuous midwifery care during pregnancy</a:t>
            </a:r>
          </a:p>
          <a:p>
            <a:pPr lvl="0"/>
            <a:r>
              <a:rPr lang="en-US" dirty="0"/>
              <a:t>Preparation for and attendance at births in an appropriate environment of the parents' choice</a:t>
            </a:r>
          </a:p>
          <a:p>
            <a:pPr indent="0">
              <a:buNone/>
            </a:pPr>
            <a:endParaRPr lang="en-US" dirty="0"/>
          </a:p>
        </p:txBody>
      </p:sp>
      <p:sp>
        <p:nvSpPr>
          <p:cNvPr id="2" name="Title 1"/>
          <p:cNvSpPr>
            <a:spLocks noGrp="1"/>
          </p:cNvSpPr>
          <p:nvPr>
            <p:ph type="title"/>
          </p:nvPr>
        </p:nvSpPr>
        <p:spPr/>
        <p:txBody>
          <a:bodyPr>
            <a:noAutofit/>
          </a:bodyPr>
          <a:lstStyle/>
          <a:p>
            <a:r>
              <a:rPr lang="en-US" b="1" dirty="0" smtClean="0"/>
              <a:t>COST</a:t>
            </a:r>
            <a:endParaRPr lang="en-US" b="1"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222817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pPr lvl="0"/>
            <a:r>
              <a:rPr lang="en-US" dirty="0"/>
              <a:t>Postnatal care following birth at home, birth </a:t>
            </a:r>
            <a:r>
              <a:rPr lang="en-US" dirty="0" err="1"/>
              <a:t>centre</a:t>
            </a:r>
            <a:r>
              <a:rPr lang="en-US" dirty="0"/>
              <a:t> or hospital</a:t>
            </a:r>
          </a:p>
          <a:p>
            <a:pPr lvl="0"/>
            <a:r>
              <a:rPr lang="en-US" dirty="0"/>
              <a:t>Separate postnatal care for women who want private midwifery care for this period only or who are discharged home early from hospital</a:t>
            </a:r>
          </a:p>
          <a:p>
            <a:pPr lvl="0"/>
            <a:r>
              <a:rPr lang="en-US" dirty="0"/>
              <a:t>Lactation consultancy</a:t>
            </a:r>
          </a:p>
          <a:p>
            <a:pPr lvl="0"/>
            <a:r>
              <a:rPr lang="en-US" dirty="0"/>
              <a:t>Acupuncture and Chiropractic</a:t>
            </a:r>
          </a:p>
          <a:p>
            <a:pPr indent="0">
              <a:buNone/>
            </a:pPr>
            <a:endParaRPr lang="en-US" dirty="0"/>
          </a:p>
        </p:txBody>
      </p:sp>
      <p:sp>
        <p:nvSpPr>
          <p:cNvPr id="2" name="Title 1"/>
          <p:cNvSpPr>
            <a:spLocks noGrp="1"/>
          </p:cNvSpPr>
          <p:nvPr>
            <p:ph type="title"/>
          </p:nvPr>
        </p:nvSpPr>
        <p:spPr/>
        <p:txBody>
          <a:bodyPr>
            <a:noAutofit/>
          </a:bodyPr>
          <a:lstStyle/>
          <a:p>
            <a:endParaRPr lang="en-US" b="1"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4311496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pPr lvl="0"/>
            <a:r>
              <a:rPr lang="en-US" dirty="0"/>
              <a:t>Referral to and advice about other health </a:t>
            </a:r>
            <a:r>
              <a:rPr lang="en-US" dirty="0" smtClean="0"/>
              <a:t>professionals</a:t>
            </a:r>
            <a:endParaRPr lang="en-US" dirty="0"/>
          </a:p>
          <a:p>
            <a:pPr lvl="0"/>
            <a:r>
              <a:rPr lang="en-US" dirty="0"/>
              <a:t>Some midwives have a special interest and expertise in supporting women in special areas such as vaginal birth after caesarean section (VBAC), breech births, water births and postnatal depression.</a:t>
            </a:r>
          </a:p>
          <a:p>
            <a:pPr indent="0">
              <a:buNone/>
            </a:pPr>
            <a:endParaRPr lang="en-US" dirty="0"/>
          </a:p>
        </p:txBody>
      </p:sp>
      <p:sp>
        <p:nvSpPr>
          <p:cNvPr id="2" name="Title 1"/>
          <p:cNvSpPr>
            <a:spLocks noGrp="1"/>
          </p:cNvSpPr>
          <p:nvPr>
            <p:ph type="title"/>
          </p:nvPr>
        </p:nvSpPr>
        <p:spPr/>
        <p:txBody>
          <a:bodyPr>
            <a:noAutofit/>
          </a:bodyPr>
          <a:lstStyle/>
          <a:p>
            <a:endParaRPr lang="en-US" b="1"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280078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305800" cy="3657600"/>
          </a:xfrm>
        </p:spPr>
        <p:txBody>
          <a:bodyPr>
            <a:noAutofit/>
          </a:bodyPr>
          <a:lstStyle/>
          <a:p>
            <a:pPr marL="0" marR="0">
              <a:spcBef>
                <a:spcPts val="480"/>
              </a:spcBef>
              <a:spcAft>
                <a:spcPts val="600"/>
              </a:spcAft>
            </a:pPr>
            <a:r>
              <a:rPr lang="en-US" sz="4800" b="1" dirty="0">
                <a:latin typeface="+mn-lt"/>
                <a:ea typeface="Times New Roman"/>
                <a:cs typeface="Calibri"/>
              </a:rPr>
              <a:t>Legal Authority of Nurse-Midwifery Certificate and CNM Scope of </a:t>
            </a:r>
            <a:r>
              <a:rPr lang="en-US" sz="4800" b="1" dirty="0" smtClean="0">
                <a:latin typeface="+mn-lt"/>
                <a:ea typeface="Times New Roman"/>
                <a:cs typeface="Calibri"/>
              </a:rPr>
              <a:t>Practice </a:t>
            </a:r>
            <a:r>
              <a:rPr lang="en-US" sz="4800" dirty="0">
                <a:latin typeface="+mn-lt"/>
                <a:ea typeface="Times New Roman"/>
              </a:rPr>
              <a:t/>
            </a:r>
            <a:br>
              <a:rPr lang="en-US" sz="4800" dirty="0">
                <a:latin typeface="+mn-lt"/>
                <a:ea typeface="Times New Roman"/>
              </a:rPr>
            </a:br>
            <a:endParaRPr lang="en-US" sz="4800" dirty="0">
              <a:latin typeface="+mn-lt"/>
            </a:endParaRPr>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8301181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88608"/>
            <a:ext cx="7239000" cy="3213187"/>
          </a:xfrm>
          <a:prstGeom prst="rect">
            <a:avLst/>
          </a:prstGeom>
        </p:spPr>
        <p:txBody>
          <a:bodyPr wrap="square">
            <a:spAutoFit/>
          </a:bodyPr>
          <a:lstStyle/>
          <a:p>
            <a:pPr marL="571500" indent="-571500" algn="just">
              <a:lnSpc>
                <a:spcPct val="115000"/>
              </a:lnSpc>
              <a:spcAft>
                <a:spcPts val="310"/>
              </a:spcAft>
              <a:buFont typeface="Wingdings" pitchFamily="2" charset="2"/>
              <a:buChar char="v"/>
            </a:pPr>
            <a:r>
              <a:rPr lang="en-US" sz="3200" dirty="0" smtClean="0">
                <a:latin typeface="Calibri"/>
                <a:ea typeface="Calibri"/>
                <a:cs typeface="Calibri"/>
              </a:rPr>
              <a:t>Episiotomies</a:t>
            </a:r>
          </a:p>
          <a:p>
            <a:pPr marL="571500" indent="-571500" algn="just">
              <a:lnSpc>
                <a:spcPct val="115000"/>
              </a:lnSpc>
              <a:buFont typeface="Wingdings" pitchFamily="2" charset="2"/>
              <a:buChar char="v"/>
            </a:pPr>
            <a:r>
              <a:rPr lang="en-US" sz="3200" dirty="0" smtClean="0">
                <a:latin typeface="Calibri"/>
                <a:ea typeface="Calibri"/>
                <a:cs typeface="Calibri"/>
              </a:rPr>
              <a:t>Dispensing </a:t>
            </a:r>
          </a:p>
          <a:p>
            <a:pPr marL="571500" indent="-571500" algn="just">
              <a:lnSpc>
                <a:spcPct val="115000"/>
              </a:lnSpc>
              <a:buFont typeface="Wingdings" pitchFamily="2" charset="2"/>
              <a:buChar char="v"/>
            </a:pPr>
            <a:r>
              <a:rPr lang="en-US" sz="3200" dirty="0" smtClean="0">
                <a:latin typeface="Calibri"/>
                <a:ea typeface="Calibri"/>
              </a:rPr>
              <a:t>Request and Receipt of Pharmaceutical Samples </a:t>
            </a:r>
            <a:r>
              <a:rPr lang="en-US" sz="3200" dirty="0">
                <a:latin typeface="Calibri"/>
                <a:ea typeface="Calibri"/>
              </a:rPr>
              <a:t>and </a:t>
            </a:r>
            <a:r>
              <a:rPr lang="en-US" sz="3200" dirty="0" smtClean="0">
                <a:latin typeface="Calibri"/>
                <a:ea typeface="Calibri"/>
              </a:rPr>
              <a:t>Devices</a:t>
            </a:r>
          </a:p>
          <a:p>
            <a:pPr marL="571500" indent="-571500" algn="just">
              <a:lnSpc>
                <a:spcPct val="115000"/>
              </a:lnSpc>
              <a:spcAft>
                <a:spcPts val="310"/>
              </a:spcAft>
              <a:buFont typeface="Wingdings" pitchFamily="2" charset="2"/>
              <a:buChar char="v"/>
            </a:pPr>
            <a:r>
              <a:rPr lang="en-US" sz="3200" dirty="0">
                <a:latin typeface="Calibri"/>
                <a:ea typeface="Calibri"/>
                <a:cs typeface="Calibri"/>
              </a:rPr>
              <a:t>Signing Birth Certificates</a:t>
            </a:r>
            <a:r>
              <a:rPr lang="en-US" sz="3200" dirty="0" smtClean="0">
                <a:latin typeface="Calibri"/>
                <a:ea typeface="Calibri"/>
                <a:cs typeface="Calibri"/>
              </a:rPr>
              <a:t>:</a:t>
            </a:r>
          </a:p>
          <a:p>
            <a:pPr marL="571500" indent="-571500" algn="just">
              <a:lnSpc>
                <a:spcPct val="115000"/>
              </a:lnSpc>
              <a:spcAft>
                <a:spcPts val="310"/>
              </a:spcAft>
              <a:buFont typeface="Arial" pitchFamily="34" charset="0"/>
              <a:buChar char="•"/>
            </a:pPr>
            <a:endParaRPr lang="en-US" sz="1200" dirty="0">
              <a:effectLst/>
              <a:latin typeface="Calibri"/>
              <a:ea typeface="Calibri"/>
              <a:cs typeface="Mangal"/>
            </a:endParaRPr>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305874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133599"/>
            <a:ext cx="6400800" cy="3048001"/>
          </a:xfrm>
        </p:spPr>
        <p:txBody>
          <a:bodyPr>
            <a:noAutofit/>
          </a:bodyPr>
          <a:lstStyle/>
          <a:p>
            <a:r>
              <a:rPr lang="en-US" sz="2400" dirty="0" smtClean="0"/>
              <a:t> Informing patient of positive &amp; negative aspect of blood transfusion</a:t>
            </a:r>
          </a:p>
          <a:p>
            <a:r>
              <a:rPr lang="en-US" sz="2400" dirty="0" smtClean="0"/>
              <a:t> Supports for abortion care</a:t>
            </a:r>
          </a:p>
          <a:p>
            <a:r>
              <a:rPr lang="en-US" sz="2400" dirty="0"/>
              <a:t> </a:t>
            </a:r>
            <a:r>
              <a:rPr lang="en-US" sz="2400" dirty="0" smtClean="0"/>
              <a:t>Treating STDs</a:t>
            </a:r>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185171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6400800" cy="3276600"/>
          </a:xfrm>
        </p:spPr>
        <p:txBody>
          <a:bodyPr>
            <a:normAutofit/>
          </a:bodyPr>
          <a:lstStyle/>
          <a:p>
            <a:r>
              <a:rPr lang="en-US" dirty="0" smtClean="0"/>
              <a:t>Knowledge </a:t>
            </a:r>
            <a:r>
              <a:rPr lang="en-US" dirty="0"/>
              <a:t>and skills up-to-date throughout working life.</a:t>
            </a:r>
          </a:p>
          <a:p>
            <a:r>
              <a:rPr lang="en-US" dirty="0"/>
              <a:t>Practice should be skillfully and competent </a:t>
            </a:r>
          </a:p>
          <a:p>
            <a:r>
              <a:rPr lang="en-US" dirty="0"/>
              <a:t>Supervision</a:t>
            </a:r>
          </a:p>
          <a:p>
            <a:r>
              <a:rPr lang="en-US" dirty="0"/>
              <a:t>Facilitated  student to develop competent enough</a:t>
            </a:r>
          </a:p>
          <a:p>
            <a:r>
              <a:rPr lang="en-US" dirty="0"/>
              <a:t>Evidence based </a:t>
            </a:r>
            <a:r>
              <a:rPr lang="en-US" dirty="0" smtClean="0"/>
              <a:t>practice </a:t>
            </a:r>
            <a:endParaRPr lang="en-US" dirty="0"/>
          </a:p>
          <a:p>
            <a:pPr indent="0">
              <a:buNone/>
            </a:pPr>
            <a:endParaRPr lang="en-US" dirty="0"/>
          </a:p>
        </p:txBody>
      </p:sp>
      <p:sp>
        <p:nvSpPr>
          <p:cNvPr id="2" name="Title 1"/>
          <p:cNvSpPr>
            <a:spLocks noGrp="1"/>
          </p:cNvSpPr>
          <p:nvPr>
            <p:ph type="title"/>
          </p:nvPr>
        </p:nvSpPr>
        <p:spPr/>
        <p:txBody>
          <a:bodyPr>
            <a:noAutofit/>
          </a:bodyPr>
          <a:lstStyle/>
          <a:p>
            <a:r>
              <a:rPr lang="en-US" b="1" dirty="0"/>
              <a:t>EXPANDED ROLE</a:t>
            </a:r>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9083089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971800"/>
            <a:ext cx="6400800" cy="685800"/>
          </a:xfrm>
        </p:spPr>
        <p:txBody>
          <a:bodyPr/>
          <a:lstStyle/>
          <a:p>
            <a:r>
              <a:rPr lang="en-US" b="1" dirty="0" smtClean="0"/>
              <a:t>THANK YOU</a:t>
            </a:r>
            <a:endParaRPr lang="en-US"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236210408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305800" cy="2133600"/>
          </a:xfrm>
        </p:spPr>
        <p:txBody>
          <a:bodyPr>
            <a:normAutofit/>
          </a:bodyPr>
          <a:lstStyle/>
          <a:p>
            <a:r>
              <a:rPr lang="en-US" b="1" dirty="0" smtClean="0"/>
              <a:t>ROLE OF NURSE MIDWIFE</a:t>
            </a:r>
            <a:r>
              <a:rPr lang="en-US" dirty="0" smtClean="0"/>
              <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03560336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fontScale="92500"/>
          </a:bodyPr>
          <a:lstStyle/>
          <a:p>
            <a:pPr lvl="0"/>
            <a:r>
              <a:rPr lang="en-US" dirty="0" smtClean="0"/>
              <a:t>A midwife is a person who, having been regularly admitted to a midwifery educational program that is duly recognized in the country in which it is located, has successfully completed the prescribed course of studies in midwifery and has acquired the requisite qualifications to be registered and/or legally licensed to practice midwifery.</a:t>
            </a:r>
          </a:p>
          <a:p>
            <a:r>
              <a:rPr lang="en-US" dirty="0" smtClean="0"/>
              <a:t>WHO and the International Federation of Gynecology and Obstetrics </a:t>
            </a:r>
          </a:p>
          <a:p>
            <a:endParaRPr lang="en-US" dirty="0"/>
          </a:p>
        </p:txBody>
      </p:sp>
      <p:sp>
        <p:nvSpPr>
          <p:cNvPr id="4" name="Footer Placeholder 3"/>
          <p:cNvSpPr>
            <a:spLocks noGrp="1"/>
          </p:cNvSpPr>
          <p:nvPr>
            <p:ph type="ftr" sz="quarter" idx="11"/>
          </p:nvPr>
        </p:nvSpPr>
        <p:spPr/>
        <p:txBody>
          <a:bodyPr/>
          <a:lstStyle/>
          <a:p>
            <a:r>
              <a:rPr lang="en-US" smtClean="0"/>
              <a:t>MS.SIJO KOSHY, ASST. PROFESSOR, SNC, SVDU.</a:t>
            </a:r>
            <a:endParaRPr lang="en-US"/>
          </a:p>
        </p:txBody>
      </p:sp>
    </p:spTree>
    <p:extLst>
      <p:ext uri="{BB962C8B-B14F-4D97-AF65-F5344CB8AC3E}">
        <p14:creationId xmlns="" xmlns:p14="http://schemas.microsoft.com/office/powerpoint/2010/main" val="120661723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ustom 5">
      <a:dk1>
        <a:sysClr val="windowText" lastClr="000000"/>
      </a:dk1>
      <a:lt1>
        <a:sysClr val="window" lastClr="FFFFFF"/>
      </a:lt1>
      <a:dk2>
        <a:srgbClr val="04617B"/>
      </a:dk2>
      <a:lt2>
        <a:srgbClr val="DBF5F9"/>
      </a:lt2>
      <a:accent1>
        <a:srgbClr val="B76C00"/>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2415</Words>
  <Application>Microsoft Office PowerPoint</Application>
  <PresentationFormat>On-screen Show (4:3)</PresentationFormat>
  <Paragraphs>287</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Couture</vt:lpstr>
      <vt:lpstr>ROLE OF MIDWIFE, INDEPENDENT MIDWIFE AND ROLE OF MIDWIFE IN FAMILY WELFAIR PROGRAME</vt:lpstr>
      <vt:lpstr>INTRODUCTION </vt:lpstr>
      <vt:lpstr>OBJECTIVE’S</vt:lpstr>
      <vt:lpstr>DEVELOPMENT:</vt:lpstr>
      <vt:lpstr>ROLE OF NURSE IN FAMILY WELFARE PROGRAMME</vt:lpstr>
      <vt:lpstr>ACTIVITY OF NURSE MIDWIFE IN FAMILY PLANNING- </vt:lpstr>
      <vt:lpstr>Slide 7</vt:lpstr>
      <vt:lpstr>ROLE OF NURSE MIDWIFE </vt:lpstr>
      <vt:lpstr>DEFINITION</vt:lpstr>
      <vt:lpstr>TYPE OF MIDWIFE:-</vt:lpstr>
      <vt:lpstr>JOB SPECIFICATION:-</vt:lpstr>
      <vt:lpstr>Slide 12</vt:lpstr>
      <vt:lpstr>JOB RESPONSIBILITY </vt:lpstr>
      <vt:lpstr>ROLE OF MIDWIFE </vt:lpstr>
      <vt:lpstr>MIDWIFE AS A TEACHER</vt:lpstr>
      <vt:lpstr>Care provider</vt:lpstr>
      <vt:lpstr>Sensitive observer</vt:lpstr>
      <vt:lpstr>Educator</vt:lpstr>
      <vt:lpstr>Advocate / Adviser</vt:lpstr>
      <vt:lpstr>Concerned adviser / counselor</vt:lpstr>
      <vt:lpstr>Change agent</vt:lpstr>
      <vt:lpstr>Manager</vt:lpstr>
      <vt:lpstr>Planner</vt:lpstr>
      <vt:lpstr>Organizer</vt:lpstr>
      <vt:lpstr>Director</vt:lpstr>
      <vt:lpstr>Coordinator</vt:lpstr>
      <vt:lpstr>Controller</vt:lpstr>
      <vt:lpstr>Evaluator</vt:lpstr>
      <vt:lpstr>Leadership role</vt:lpstr>
      <vt:lpstr>Collaborator</vt:lpstr>
      <vt:lpstr>Researcher</vt:lpstr>
      <vt:lpstr>Resourceful</vt:lpstr>
      <vt:lpstr>QUALITIES OF A NURSE MIDWIFE </vt:lpstr>
      <vt:lpstr>Slide 34</vt:lpstr>
      <vt:lpstr>ACTIVITIES OF A MIDWIFE</vt:lpstr>
      <vt:lpstr>Slide 36</vt:lpstr>
      <vt:lpstr>Slide 37</vt:lpstr>
      <vt:lpstr>Slide 38</vt:lpstr>
      <vt:lpstr>Slide 39</vt:lpstr>
      <vt:lpstr>Slide 40</vt:lpstr>
      <vt:lpstr>Slide 41</vt:lpstr>
      <vt:lpstr>Slide 42</vt:lpstr>
      <vt:lpstr>AN HOLISTIC, INTEGRATED MODEL OF A COMPETENT MIDWIFE </vt:lpstr>
      <vt:lpstr>Slide 44</vt:lpstr>
      <vt:lpstr>PROFESSIONAL PROFILE </vt:lpstr>
      <vt:lpstr>CAREER PATHWAY</vt:lpstr>
      <vt:lpstr>INDEPENDENT MIDWIFE PRACTICESNOR </vt:lpstr>
      <vt:lpstr>HISTORY</vt:lpstr>
      <vt:lpstr>Definition</vt:lpstr>
      <vt:lpstr>OBJECTIVE</vt:lpstr>
      <vt:lpstr>Slide 51</vt:lpstr>
      <vt:lpstr>PHILOSOPHY</vt:lpstr>
      <vt:lpstr>Slide 53</vt:lpstr>
      <vt:lpstr>Slide 54</vt:lpstr>
      <vt:lpstr>Slide 55</vt:lpstr>
      <vt:lpstr>Education, licensing and board certification</vt:lpstr>
      <vt:lpstr>AREA OF PRACTICES SATTING</vt:lpstr>
      <vt:lpstr>Slide 58</vt:lpstr>
      <vt:lpstr>MIDWIFE AS AN INDEPENDENT PRACTIONER NEED THE FOLLOWING QUILITIES</vt:lpstr>
      <vt:lpstr>Slide 60</vt:lpstr>
      <vt:lpstr>Slide 61</vt:lpstr>
      <vt:lpstr>“Legislation to govern independent midwifery practice”.</vt:lpstr>
      <vt:lpstr>Slide 63</vt:lpstr>
      <vt:lpstr>Slide 64</vt:lpstr>
      <vt:lpstr>Slide 65</vt:lpstr>
      <vt:lpstr>Slide 66</vt:lpstr>
      <vt:lpstr>Slide 67</vt:lpstr>
      <vt:lpstr>Benefits Of Independent Midwives</vt:lpstr>
      <vt:lpstr>Slide 69</vt:lpstr>
      <vt:lpstr>COST</vt:lpstr>
      <vt:lpstr>Slide 71</vt:lpstr>
      <vt:lpstr>Slide 72</vt:lpstr>
      <vt:lpstr>Legal Authority of Nurse-Midwifery Certificate and CNM Scope of Practice  </vt:lpstr>
      <vt:lpstr>Slide 74</vt:lpstr>
      <vt:lpstr>Slide 75</vt:lpstr>
      <vt:lpstr>EXPANDED ROLE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MIDWIFE, INDEPENDENT MIDWIFE AND ROLE OF MIDWIFE IN FAMILY WELFAIR PROGRAME</dc:title>
  <dc:creator>MASCOT</dc:creator>
  <cp:lastModifiedBy>user</cp:lastModifiedBy>
  <cp:revision>20</cp:revision>
  <dcterms:created xsi:type="dcterms:W3CDTF">2012-12-02T16:45:42Z</dcterms:created>
  <dcterms:modified xsi:type="dcterms:W3CDTF">2020-08-13T11:35:16Z</dcterms:modified>
</cp:coreProperties>
</file>